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7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498" r:id="rId21"/>
    <p:sldId id="499" r:id="rId22"/>
    <p:sldId id="500" r:id="rId23"/>
    <p:sldId id="501" r:id="rId24"/>
    <p:sldId id="502" r:id="rId25"/>
    <p:sldId id="503" r:id="rId26"/>
    <p:sldId id="4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77"/>
    <a:srgbClr val="9C148D"/>
    <a:srgbClr val="DA1CC2"/>
    <a:srgbClr val="E533CA"/>
    <a:srgbClr val="FF1919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122680"/>
            <a:ext cx="11243310" cy="3444240"/>
          </a:xfrm>
        </p:spPr>
        <p:txBody>
          <a:bodyPr>
            <a:normAutofit/>
          </a:bodyPr>
          <a:p>
            <a:pPr>
              <a:lnSpc>
                <a:spcPct val="230000"/>
              </a:lnSpc>
            </a:pPr>
            <a:r>
              <a:rPr lang="x-none" altLang="en-IN" sz="5400" b="1">
                <a:solidFill>
                  <a:srgbClr val="002060"/>
                </a:solidFill>
              </a:rPr>
              <a:t>Dijkstra's Algorithm</a:t>
            </a:r>
            <a:br>
              <a:rPr lang="x-none" altLang="en-IN" sz="5400" b="1">
                <a:solidFill>
                  <a:srgbClr val="002060"/>
                </a:solidFill>
              </a:rPr>
            </a:br>
            <a:r>
              <a:rPr lang="x-none" altLang="en-IN" sz="4000" b="1">
                <a:solidFill>
                  <a:srgbClr val="002060"/>
                </a:solidFill>
              </a:rPr>
              <a:t>Single Source Shortest Path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 descr="di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045" y="1071880"/>
            <a:ext cx="7626985" cy="466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977900"/>
            <a:ext cx="7611110" cy="5009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975360"/>
            <a:ext cx="10036175" cy="5201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060" y="741045"/>
            <a:ext cx="4958080" cy="413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20" y="1068705"/>
            <a:ext cx="4998085" cy="415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35" y="1079500"/>
            <a:ext cx="4942205" cy="398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55" y="1041400"/>
            <a:ext cx="5906135" cy="3338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4560"/>
            <a:ext cx="5882005" cy="3871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90" y="1082675"/>
            <a:ext cx="5039360" cy="3729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925195"/>
            <a:ext cx="5572760" cy="3668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65" y="1083310"/>
            <a:ext cx="6431915" cy="319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 descr="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0625" y="1496695"/>
            <a:ext cx="5679440" cy="383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Consider the problem of finding shortest paths between all pairs of vertices in a graph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Problem might arise in making a table of distances between all pairs of cities for a road atlas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given a weighted, directed graph G =(V, E) with a weight function w: E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cs typeface="Arial" charset="0"/>
              </a:rPr>
              <a:t>→ R that maps edges to real-valued weights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d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8620" y="1647825"/>
            <a:ext cx="4838065" cy="353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 descr="d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15" y="1101090"/>
            <a:ext cx="5107940" cy="375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d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1344295"/>
            <a:ext cx="4924425" cy="3472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3" name="Picture 2" descr="d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020" y="1329055"/>
            <a:ext cx="5538470" cy="4288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0610" y="1302385"/>
            <a:ext cx="4592955" cy="367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</a:t>
            </a:r>
            <a:r>
              <a:rPr lang="x-none" altLang="en-IN" sz="4000" b="1">
                <a:solidFill>
                  <a:srgbClr val="002060"/>
                </a:solidFill>
                <a:sym typeface="+mn-ea"/>
              </a:rPr>
              <a:t>Dijkstra’s algorithm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allow negative-weight edges, but we assume for the time being that the input graph contains no negative-weight cycles.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Time Complexity of Dijkstra's Algorithm is O ( 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) but with min-priority queue it drops down to O ( V + E l o g V 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wish to find, for every pair of vertices u, v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  <a:cs typeface="Ubuntu" charset="0"/>
              </a:rPr>
              <a:t>Є 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V , a shortest (least-weight) path from u to v, where the weight of a path is the sum of the weights of its constituent edges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typically want the output in tabular form: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 entry in u’s row and v’s column should be the weight of a shortest path from u to v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can solve an all-pairs shortest-paths problem by running a single-source shortest-paths algorithm |V| times, once for each vertex as the source.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all edge weights are nonnegative, we can use Dijkstra’s algorithm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we use the linear-array implementation of the min-priority queue, the running time is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+ VE) =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).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 binary min-heap implementation of the min-priority queue yields a running time of O(VE lg V), which is an improvement if the graph is sparse.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Alternatively, we can implement the min-priority queue with a Fibonacci heap, yielding a running time of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 lg V + VE)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If the graph has negative-weight edges, we cannot use Dijkstra’s algorithm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Instead, we must run the slower Bellman-Ford algorithm once from each vertex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The resulting running time is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E), which on a dense graph is O(V</a:t>
            </a:r>
            <a:r>
              <a:rPr lang="x-none" altLang="en-IN" sz="3600" b="1" baseline="3000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)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In this chapter we shall see how to do better.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also investigate the relation of the all-pairs shortest-paths problem to matrix multiplication and study its algebraic structure.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Unlike the single-source algorithms, which assume an adjacency-list represen-tation of the graph, most of the algorithms in this chapter use an adjacency-matrix representation.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(Johnson’s algorithm for sparse graphs, in Section 25.3, uses adjacency lists.)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For convenience, we assume that the vertices are numbered 1, 2,...,|V|, so that the input is an n x n matrix W representing the edge weights of an n-vertex directed graph G =(V, E). 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That is, W = (w</a:t>
            </a:r>
            <a:r>
              <a:rPr lang="x-none" altLang="en-IN" sz="3600" b="1" baseline="-25000">
                <a:solidFill>
                  <a:schemeClr val="bg1">
                    <a:lumMod val="85000"/>
                  </a:schemeClr>
                </a:solidFill>
              </a:rPr>
              <a:t>ij</a:t>
            </a: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), where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</a:rPr>
              <a:t> Introduction</a:t>
            </a:r>
            <a:endParaRPr lang="x-none" altLang="en-IN" sz="4000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55" y="771525"/>
            <a:ext cx="11670665" cy="5968365"/>
          </a:xfrm>
        </p:spPr>
        <p:txBody>
          <a:bodyPr>
            <a:noAutofit/>
          </a:bodyPr>
          <a:p>
            <a:pPr algn="just">
              <a:lnSpc>
                <a:spcPct val="130000"/>
              </a:lnSpc>
            </a:pPr>
            <a:r>
              <a:rPr lang="x-none" altLang="en-IN" sz="3600" b="1">
                <a:solidFill>
                  <a:schemeClr val="bg1">
                    <a:lumMod val="85000"/>
                  </a:schemeClr>
                </a:solidFill>
              </a:rPr>
              <a:t>We allow negative-weight edges, but we assume for the time being that the input graph contains no negative-weight cycles.</a:t>
            </a:r>
            <a:endParaRPr lang="x-none" altLang="en-IN" sz="3600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2887</Words>
  <Application>Kingsoft Office WPP</Application>
  <PresentationFormat>Widescreen</PresentationFormat>
  <Paragraphs>84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Theme</vt:lpstr>
      <vt:lpstr>Dijkstra's Algorithm Single Source Shortest Path</vt:lpstr>
      <vt:lpstr> Introduction</vt:lpstr>
      <vt:lpstr> Introduction</vt:lpstr>
      <vt:lpstr> Introduction</vt:lpstr>
      <vt:lpstr> Introduction</vt:lpstr>
      <vt:lpstr> Introduction</vt:lpstr>
      <vt:lpstr> Introduction</vt:lpstr>
      <vt:lpstr> Introduction</vt:lpstr>
      <vt:lpstr> Introduction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 Dijkstra’s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1371</cp:revision>
  <dcterms:created xsi:type="dcterms:W3CDTF">2022-04-04T06:46:51Z</dcterms:created>
  <dcterms:modified xsi:type="dcterms:W3CDTF">2022-04-04T06:46:51Z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16393נ-10.1.0.5707</vt:lpwstr>
  </property>
</Properties>
</file>