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8885-E2F2-4549-BE6C-69594F86E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369" y="426128"/>
            <a:ext cx="6613864" cy="581487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OPEN CV FACE DETECTION</a:t>
            </a:r>
            <a:br>
              <a:rPr lang="en-US" b="1" dirty="0"/>
            </a:br>
            <a:br>
              <a:rPr lang="en-US" b="1" dirty="0"/>
            </a:br>
            <a:r>
              <a:rPr lang="en-US" sz="4800" b="1" dirty="0"/>
              <a:t>Using python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163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DE82-B0D3-418D-B4E2-63896CB2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95" y="550604"/>
            <a:ext cx="7958331" cy="63900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What is computer vision?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627B-D2E5-40A3-84BD-64CAF64B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932" y="1430086"/>
            <a:ext cx="10377996" cy="5299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upload any image on Facebook ,there is feature called auto-tag i.e. Fb gives you suggestion to tag people in the pic. So this happens because of computer vision.</a:t>
            </a:r>
          </a:p>
          <a:p>
            <a:pPr marL="0" indent="0">
              <a:buNone/>
            </a:pPr>
            <a:r>
              <a:rPr lang="en-US" b="1" dirty="0"/>
              <a:t>Computer Vision </a:t>
            </a:r>
            <a:r>
              <a:rPr lang="en-US" dirty="0"/>
              <a:t>is a interdisciplinary field ,how computers can be made to gain high level understanding from digital images or videos so that it can recognize face or any object.</a:t>
            </a:r>
          </a:p>
          <a:p>
            <a:r>
              <a:rPr lang="en-US" dirty="0"/>
              <a:t>Motion detector using open CV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75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2B9B-FE28-45A6-AA0A-B274B1E9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090" y="373050"/>
            <a:ext cx="7958331" cy="7721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dirty="0">
                <a:solidFill>
                  <a:srgbClr val="FFFF00"/>
                </a:solidFill>
              </a:rPr>
              <a:t>How a computer reads an image?</a:t>
            </a:r>
            <a:br>
              <a:rPr lang="en-US" dirty="0">
                <a:solidFill>
                  <a:srgbClr val="FFFF00"/>
                </a:solidFill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45FB-7266-4D23-B7FD-C2E83AEED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1" y="1145219"/>
            <a:ext cx="8705828" cy="527333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Computer see a matrix of number from 0 to 25 and then to 255</a:t>
            </a:r>
          </a:p>
          <a:p>
            <a:r>
              <a:rPr lang="en-IN" sz="1800" dirty="0"/>
              <a:t>For coloured images there are 3 channel i.e. RGB. And there is matrix associated with each channel.</a:t>
            </a:r>
          </a:p>
          <a:p>
            <a:r>
              <a:rPr lang="en-IN" sz="1800" dirty="0"/>
              <a:t>These channels are stacked on each other to create a three dimensional matrix</a:t>
            </a:r>
          </a:p>
          <a:p>
            <a:r>
              <a:rPr lang="en-IN" sz="1800" dirty="0"/>
              <a:t>Each element of matrix represent intensity of brightness of that pixel</a:t>
            </a:r>
          </a:p>
          <a:p>
            <a:r>
              <a:rPr lang="en-IN" sz="1800" dirty="0"/>
              <a:t>So computer will interpret image as a 3d matrix</a:t>
            </a:r>
          </a:p>
          <a:p>
            <a:r>
              <a:rPr lang="en-IN" sz="1800" dirty="0"/>
              <a:t>E.g. if it is 300*700 coloured image then there are 300 rows and 700 columns and It has 3 channels</a:t>
            </a:r>
          </a:p>
          <a:p>
            <a:r>
              <a:rPr lang="en-IN" sz="1800" dirty="0"/>
              <a:t>For grayscale or black and white image there is only one channel and it is 2-d image.</a:t>
            </a:r>
          </a:p>
          <a:p>
            <a:r>
              <a:rPr lang="en-IN" sz="1800" dirty="0"/>
              <a:t>If you want to find the no of pixels you just have to multiply the no of rows, no of columns and no of channel.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980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B197-BE5A-4EFA-9FE3-4F7C8235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500" y="639475"/>
            <a:ext cx="7958331" cy="6922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What is Open CV?</a:t>
            </a:r>
            <a:endParaRPr lang="en-IN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0D67-63F3-48E0-9590-152EEE2D2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77" y="1970843"/>
            <a:ext cx="10360240" cy="4589756"/>
          </a:xfrm>
        </p:spPr>
        <p:txBody>
          <a:bodyPr/>
          <a:lstStyle/>
          <a:p>
            <a:r>
              <a:rPr lang="en-US" dirty="0"/>
              <a:t>It is a library of python designed to solve problem of computer vision.</a:t>
            </a:r>
          </a:p>
          <a:p>
            <a:r>
              <a:rPr lang="en-US" dirty="0"/>
              <a:t>In open CV all images are converted into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13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C27E-57B5-4FBD-8D55-43C960C7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017" y="568360"/>
            <a:ext cx="7958331" cy="6922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>
                <a:solidFill>
                  <a:srgbClr val="FFFF00"/>
                </a:solidFill>
              </a:rPr>
              <a:t>Basics of open CV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7EC5B-3A2C-4C5A-88B4-D531874B3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99" y="1491448"/>
            <a:ext cx="10422384" cy="5517472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Import cv2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import cv module</a:t>
            </a:r>
          </a:p>
          <a:p>
            <a:r>
              <a:rPr lang="en-US" sz="2400" dirty="0" err="1"/>
              <a:t>Img</a:t>
            </a:r>
            <a:r>
              <a:rPr lang="en-US" sz="2400" dirty="0"/>
              <a:t> = cv2.imread(“url”,1) </a:t>
            </a:r>
            <a:r>
              <a:rPr lang="en-US" sz="2400" dirty="0">
                <a:sym typeface="Wingdings" panose="05000000000000000000" pitchFamily="2" charset="2"/>
              </a:rPr>
              <a:t> Read image in RGB or colored format</a:t>
            </a:r>
          </a:p>
          <a:p>
            <a:r>
              <a:rPr lang="en-US" sz="2400" dirty="0" err="1"/>
              <a:t>Img</a:t>
            </a:r>
            <a:r>
              <a:rPr lang="en-US" sz="2400" dirty="0"/>
              <a:t> = cv2.imread(“url”,0) </a:t>
            </a:r>
            <a:r>
              <a:rPr lang="en-US" sz="2400" dirty="0">
                <a:sym typeface="Wingdings" panose="05000000000000000000" pitchFamily="2" charset="2"/>
              </a:rPr>
              <a:t> Read image as grayscale or black and white image</a:t>
            </a:r>
          </a:p>
          <a:p>
            <a:r>
              <a:rPr lang="en-US" sz="2400" dirty="0">
                <a:sym typeface="Wingdings" panose="05000000000000000000" pitchFamily="2" charset="2"/>
              </a:rPr>
              <a:t>Shape of image  </a:t>
            </a:r>
            <a:r>
              <a:rPr lang="en-US" sz="2400" dirty="0" err="1">
                <a:sym typeface="Wingdings" panose="05000000000000000000" pitchFamily="2" charset="2"/>
              </a:rPr>
              <a:t>img.shape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How to display images: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Cv2.imshow(“image”, </a:t>
            </a:r>
            <a:r>
              <a:rPr lang="en-US" sz="2400" dirty="0" err="1">
                <a:sym typeface="Wingdings" panose="05000000000000000000" pitchFamily="2" charset="2"/>
              </a:rPr>
              <a:t>img</a:t>
            </a:r>
            <a:r>
              <a:rPr lang="en-US" sz="2400" dirty="0">
                <a:sym typeface="Wingdings" panose="05000000000000000000" pitchFamily="2" charset="2"/>
              </a:rPr>
              <a:t>)  open a window to show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Cv2.waitkey(0)  wait until user presses a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Cv2.destroyAllWindow()  close the window based on </a:t>
            </a:r>
            <a:r>
              <a:rPr lang="en-US" sz="2400" dirty="0" err="1">
                <a:sym typeface="Wingdings" panose="05000000000000000000" pitchFamily="2" charset="2"/>
              </a:rPr>
              <a:t>waitkey</a:t>
            </a:r>
            <a:r>
              <a:rPr lang="en-US" sz="2400" dirty="0">
                <a:sym typeface="Wingdings" panose="05000000000000000000" pitchFamily="2" charset="2"/>
              </a:rPr>
              <a:t> parameter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Resized = cv2.resized(int(</a:t>
            </a:r>
            <a:r>
              <a:rPr lang="en-US" sz="2400" dirty="0" err="1">
                <a:sym typeface="Wingdings" panose="05000000000000000000" pitchFamily="2" charset="2"/>
              </a:rPr>
              <a:t>img.shape</a:t>
            </a:r>
            <a:r>
              <a:rPr lang="en-US" sz="2400" dirty="0">
                <a:sym typeface="Wingdings" panose="05000000000000000000" pitchFamily="2" charset="2"/>
              </a:rPr>
              <a:t>[1]/2),int(</a:t>
            </a:r>
            <a:r>
              <a:rPr lang="en-US" sz="2400" dirty="0" err="1">
                <a:sym typeface="Wingdings" panose="05000000000000000000" pitchFamily="2" charset="2"/>
              </a:rPr>
              <a:t>img.shape</a:t>
            </a:r>
            <a:r>
              <a:rPr lang="en-US" sz="2400" dirty="0">
                <a:sym typeface="Wingdings" panose="05000000000000000000" pitchFamily="2" charset="2"/>
              </a:rPr>
              <a:t>[0]/2) making size half of old image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05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6B05-2A21-4E01-91FB-A7F91527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072" y="213252"/>
            <a:ext cx="8253067" cy="92309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</a:rPr>
              <a:t>Face Detection</a:t>
            </a:r>
            <a:endParaRPr lang="en-IN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4D10-716B-40CB-AEAB-29306453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788" y="985421"/>
            <a:ext cx="10404629" cy="5872579"/>
          </a:xfrm>
        </p:spPr>
        <p:txBody>
          <a:bodyPr/>
          <a:lstStyle/>
          <a:p>
            <a:r>
              <a:rPr lang="en-US" dirty="0"/>
              <a:t>Create cascade classifier. It will </a:t>
            </a:r>
            <a:r>
              <a:rPr lang="en-US" dirty="0" err="1"/>
              <a:t>conatain</a:t>
            </a:r>
            <a:r>
              <a:rPr lang="en-US" dirty="0"/>
              <a:t> feature of face</a:t>
            </a:r>
          </a:p>
          <a:p>
            <a:r>
              <a:rPr lang="en-US" dirty="0"/>
              <a:t>Search for the rows and column values of the face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r>
              <a:rPr lang="en-US" dirty="0"/>
              <a:t>Display the image with </a:t>
            </a:r>
            <a:r>
              <a:rPr lang="en-US"/>
              <a:t>rectangular box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78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6409-878C-4688-9681-79D0D50F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46417"/>
            <a:ext cx="7958331" cy="79880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Capturing Video</a:t>
            </a:r>
            <a:endParaRPr lang="en-IN" sz="4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1321-297E-43CD-81BC-CD84C613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054" y="1038687"/>
            <a:ext cx="10351363" cy="5819313"/>
          </a:xfrm>
        </p:spPr>
        <p:txBody>
          <a:bodyPr/>
          <a:lstStyle/>
          <a:p>
            <a:r>
              <a:rPr lang="en-US" dirty="0"/>
              <a:t>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462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181</TotalTime>
  <Words>427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OPEN CV FACE DETECTION  Using python</vt:lpstr>
      <vt:lpstr>What is computer vision?</vt:lpstr>
      <vt:lpstr>How a computer reads an image? </vt:lpstr>
      <vt:lpstr>What is Open CV?</vt:lpstr>
      <vt:lpstr>Basics of open CV </vt:lpstr>
      <vt:lpstr>Face Detection</vt:lpstr>
      <vt:lpstr>Capturing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CV FACE DETECTION  Using python</dc:title>
  <dc:creator>tejas kambari</dc:creator>
  <cp:lastModifiedBy>tejas kambari</cp:lastModifiedBy>
  <cp:revision>14</cp:revision>
  <dcterms:created xsi:type="dcterms:W3CDTF">2020-05-25T17:45:31Z</dcterms:created>
  <dcterms:modified xsi:type="dcterms:W3CDTF">2020-06-01T08:04:57Z</dcterms:modified>
</cp:coreProperties>
</file>