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38417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RDD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305800" cy="4800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 Fault tolerance collection of elements that can be operated in parallel</a:t>
            </a:r>
          </a:p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 Immutable</a:t>
            </a:r>
          </a:p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 2 types of RDD operations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400" dirty="0" smtClean="0"/>
              <a:t> Transformations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400" dirty="0" smtClean="0"/>
              <a:t> Actions</a:t>
            </a:r>
          </a:p>
          <a:p>
            <a:pPr algn="l">
              <a:buFont typeface="Arial" pitchFamily="34" charset="0"/>
              <a:buChar char="•"/>
            </a:pPr>
            <a:r>
              <a:rPr lang="en-IN" sz="1800" dirty="0" smtClean="0"/>
              <a:t> Three methods for creating RDD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400" dirty="0" smtClean="0"/>
              <a:t> Parallelizing an existing collection</a:t>
            </a:r>
          </a:p>
          <a:p>
            <a:pPr lvl="2" algn="l"/>
            <a:endParaRPr lang="en-IN" sz="1000" dirty="0" smtClean="0"/>
          </a:p>
          <a:p>
            <a:pPr lvl="2" algn="l"/>
            <a:r>
              <a:rPr lang="en-IN" sz="1000" dirty="0" smtClean="0"/>
              <a:t>Val data = 1 to 1000</a:t>
            </a:r>
          </a:p>
          <a:p>
            <a:pPr lvl="2" algn="l"/>
            <a:r>
              <a:rPr lang="en-IN" sz="1000" dirty="0" smtClean="0"/>
              <a:t>Val </a:t>
            </a:r>
            <a:r>
              <a:rPr lang="en-IN" sz="1000" dirty="0" err="1" smtClean="0"/>
              <a:t>distData</a:t>
            </a:r>
            <a:r>
              <a:rPr lang="en-IN" sz="1000" dirty="0" smtClean="0"/>
              <a:t> = </a:t>
            </a:r>
            <a:r>
              <a:rPr lang="en-IN" sz="1000" dirty="0" err="1" smtClean="0"/>
              <a:t>Sc.parallelize</a:t>
            </a:r>
            <a:r>
              <a:rPr lang="en-IN" sz="1000" dirty="0" smtClean="0"/>
              <a:t>(Data)</a:t>
            </a:r>
          </a:p>
          <a:p>
            <a:pPr lvl="1" algn="l">
              <a:buFont typeface="Arial" pitchFamily="34" charset="0"/>
              <a:buChar char="•"/>
            </a:pPr>
            <a:r>
              <a:rPr lang="en-IN" sz="1400" dirty="0" smtClean="0"/>
              <a:t>Referencing a datasets</a:t>
            </a:r>
          </a:p>
          <a:p>
            <a:pPr lvl="2" algn="l">
              <a:buFont typeface="Arial" pitchFamily="34" charset="0"/>
              <a:buChar char="•"/>
            </a:pPr>
            <a:r>
              <a:rPr lang="en-IN" sz="1000" dirty="0" smtClean="0"/>
              <a:t> </a:t>
            </a:r>
            <a:r>
              <a:rPr lang="en-IN" sz="1000" dirty="0" err="1" smtClean="0"/>
              <a:t>val</a:t>
            </a:r>
            <a:r>
              <a:rPr lang="en-IN" sz="1000" dirty="0" smtClean="0"/>
              <a:t> file = </a:t>
            </a:r>
            <a:r>
              <a:rPr lang="en-IN" sz="1000" dirty="0" err="1" smtClean="0"/>
              <a:t>sc.textFile</a:t>
            </a:r>
            <a:r>
              <a:rPr lang="en-IN" sz="1000" smtClean="0"/>
              <a:t>(“Readme.md”)</a:t>
            </a:r>
            <a:endParaRPr lang="en-IN" sz="1000" dirty="0" smtClean="0"/>
          </a:p>
          <a:p>
            <a:pPr lvl="1" algn="l">
              <a:buFont typeface="Arial" pitchFamily="34" charset="0"/>
              <a:buChar char="•"/>
            </a:pPr>
            <a:r>
              <a:rPr lang="en-IN" sz="1400" dirty="0" smtClean="0"/>
              <a:t>Transformation of an existing RDD</a:t>
            </a:r>
          </a:p>
          <a:p>
            <a:pPr lvl="2" algn="l">
              <a:buFont typeface="Arial" pitchFamily="34" charset="0"/>
              <a:buChar char="•"/>
            </a:pPr>
            <a:r>
              <a:rPr lang="en-IN" sz="1000" dirty="0" err="1" smtClean="0"/>
              <a:t>disData.filter</a:t>
            </a:r>
            <a:r>
              <a:rPr lang="en-IN" sz="1000" dirty="0" smtClean="0"/>
              <a:t>(...)</a:t>
            </a:r>
          </a:p>
          <a:p>
            <a:pPr lvl="2" algn="l">
              <a:buFont typeface="Arial" pitchFamily="34" charset="0"/>
              <a:buChar char="•"/>
            </a:pPr>
            <a:endParaRPr lang="en-IN" sz="1000" dirty="0" smtClean="0"/>
          </a:p>
          <a:p>
            <a:pPr algn="l"/>
            <a:r>
              <a:rPr lang="en-IN" sz="1800" dirty="0" smtClean="0"/>
              <a:t> 	</a:t>
            </a:r>
            <a:endParaRPr lang="en-I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029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 view the DAG call </a:t>
            </a:r>
            <a:r>
              <a:rPr lang="en-IN" dirty="0" err="1" smtClean="0"/>
              <a:t>rdd.toDebugString</a:t>
            </a:r>
            <a:r>
              <a:rPr lang="en-IN" dirty="0" smtClean="0"/>
              <a:t> . E.g. </a:t>
            </a:r>
            <a:r>
              <a:rPr lang="en-IN" dirty="0" err="1" smtClean="0"/>
              <a:t>disData.toDebugString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RDD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RDD</dc:title>
  <dc:creator>Dikshit Rajkhowa</dc:creator>
  <cp:lastModifiedBy>dikshit.rajkhowa</cp:lastModifiedBy>
  <cp:revision>5</cp:revision>
  <dcterms:created xsi:type="dcterms:W3CDTF">2006-08-16T00:00:00Z</dcterms:created>
  <dcterms:modified xsi:type="dcterms:W3CDTF">2016-10-06T21:16:18Z</dcterms:modified>
</cp:coreProperties>
</file>