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8" r:id="rId5"/>
    <p:sldId id="262" r:id="rId6"/>
    <p:sldId id="260" r:id="rId7"/>
    <p:sldId id="264" r:id="rId8"/>
    <p:sldId id="263" r:id="rId9"/>
    <p:sldId id="267" r:id="rId10"/>
    <p:sldId id="270" r:id="rId11"/>
    <p:sldId id="274" r:id="rId12"/>
    <p:sldId id="273" r:id="rId13"/>
    <p:sldId id="281" r:id="rId14"/>
    <p:sldId id="275" r:id="rId15"/>
    <p:sldId id="276" r:id="rId16"/>
    <p:sldId id="277" r:id="rId17"/>
    <p:sldId id="278" r:id="rId18"/>
    <p:sldId id="265" r:id="rId19"/>
    <p:sldId id="279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7C842-4222-4FB2-87FC-1EC52B6ECA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210BF4-2834-40BD-BC61-354C6E2ECB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Chess Board Position -&gt; Single Data</a:t>
          </a:r>
          <a:endParaRPr lang="en-US" dirty="0"/>
        </a:p>
      </dgm:t>
    </dgm:pt>
    <dgm:pt modelId="{19EDFB4F-9242-43E3-B5F5-048E4EF11F80}" type="parTrans" cxnId="{38AD23CD-6DCB-4130-BC85-56FA36C725D6}">
      <dgm:prSet/>
      <dgm:spPr/>
      <dgm:t>
        <a:bodyPr/>
        <a:lstStyle/>
        <a:p>
          <a:endParaRPr lang="en-US"/>
        </a:p>
      </dgm:t>
    </dgm:pt>
    <dgm:pt modelId="{6B7C1DB5-7E20-4D6D-8921-2E002C84B77E}" type="sibTrans" cxnId="{38AD23CD-6DCB-4130-BC85-56FA36C725D6}">
      <dgm:prSet/>
      <dgm:spPr/>
      <dgm:t>
        <a:bodyPr/>
        <a:lstStyle/>
        <a:p>
          <a:endParaRPr lang="en-US"/>
        </a:p>
      </dgm:t>
    </dgm:pt>
    <dgm:pt modelId="{B9632C3D-EE22-464A-9EFD-FCD286106F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Label </a:t>
          </a:r>
          <a:r>
            <a:rPr lang="de-DE" dirty="0" err="1"/>
            <a:t>given</a:t>
          </a:r>
          <a:r>
            <a:rPr lang="de-DE" dirty="0"/>
            <a:t> at end </a:t>
          </a:r>
          <a:r>
            <a:rPr lang="de-DE" dirty="0" err="1"/>
            <a:t>of</a:t>
          </a:r>
          <a:r>
            <a:rPr lang="de-DE" dirty="0"/>
            <a:t> game</a:t>
          </a:r>
          <a:endParaRPr lang="en-US" dirty="0"/>
        </a:p>
      </dgm:t>
    </dgm:pt>
    <dgm:pt modelId="{40EA59D7-66D6-4F68-AD47-AD65B55FC5D8}" type="parTrans" cxnId="{52F9D245-AE2C-4796-9328-1389DCCA7213}">
      <dgm:prSet/>
      <dgm:spPr/>
      <dgm:t>
        <a:bodyPr/>
        <a:lstStyle/>
        <a:p>
          <a:endParaRPr lang="en-US"/>
        </a:p>
      </dgm:t>
    </dgm:pt>
    <dgm:pt modelId="{7B60B60A-BAA2-481B-AACA-818292AB2A17}" type="sibTrans" cxnId="{52F9D245-AE2C-4796-9328-1389DCCA7213}">
      <dgm:prSet/>
      <dgm:spPr/>
      <dgm:t>
        <a:bodyPr/>
        <a:lstStyle/>
        <a:p>
          <a:endParaRPr lang="en-US"/>
        </a:p>
      </dgm:t>
    </dgm:pt>
    <dgm:pt modelId="{28A57557-4592-49B2-AF75-E55F45B540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Every </a:t>
          </a:r>
          <a:r>
            <a:rPr lang="de-DE" dirty="0" err="1"/>
            <a:t>position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follows</a:t>
          </a:r>
          <a:r>
            <a:rPr lang="de-DE" dirty="0"/>
            <a:t>:</a:t>
          </a:r>
        </a:p>
        <a:p>
          <a:pPr>
            <a:lnSpc>
              <a:spcPct val="100000"/>
            </a:lnSpc>
            <a:defRPr b="1"/>
          </a:pPr>
          <a:r>
            <a:rPr lang="de-DE" dirty="0"/>
            <a:t>+1 </a:t>
          </a:r>
          <a:r>
            <a:rPr lang="de-DE" dirty="0" err="1"/>
            <a:t>if</a:t>
          </a:r>
          <a:r>
            <a:rPr lang="de-DE" dirty="0"/>
            <a:t> </a:t>
          </a:r>
          <a:r>
            <a:rPr lang="de-DE" dirty="0" err="1"/>
            <a:t>white</a:t>
          </a:r>
          <a:r>
            <a:rPr lang="de-DE" dirty="0"/>
            <a:t> </a:t>
          </a:r>
          <a:r>
            <a:rPr lang="de-DE" dirty="0" err="1"/>
            <a:t>wins</a:t>
          </a:r>
          <a:endParaRPr lang="en-US" dirty="0"/>
        </a:p>
        <a:p>
          <a:pPr>
            <a:lnSpc>
              <a:spcPct val="100000"/>
            </a:lnSpc>
            <a:defRPr b="1"/>
          </a:pPr>
          <a:r>
            <a:rPr lang="de-DE" dirty="0"/>
            <a:t>  0 </a:t>
          </a:r>
          <a:r>
            <a:rPr lang="de-DE" dirty="0" err="1"/>
            <a:t>if</a:t>
          </a:r>
          <a:r>
            <a:rPr lang="de-DE" dirty="0"/>
            <a:t> </a:t>
          </a:r>
          <a:r>
            <a:rPr lang="de-DE" dirty="0" err="1"/>
            <a:t>draw</a:t>
          </a:r>
          <a:endParaRPr lang="en-US" dirty="0"/>
        </a:p>
        <a:p>
          <a:pPr>
            <a:lnSpc>
              <a:spcPct val="100000"/>
            </a:lnSpc>
            <a:defRPr b="1"/>
          </a:pPr>
          <a:r>
            <a:rPr lang="de-DE" dirty="0"/>
            <a:t> -1 </a:t>
          </a:r>
          <a:r>
            <a:rPr lang="de-DE" dirty="0" err="1"/>
            <a:t>if</a:t>
          </a:r>
          <a:r>
            <a:rPr lang="de-DE" dirty="0"/>
            <a:t> </a:t>
          </a:r>
          <a:r>
            <a:rPr lang="de-DE" dirty="0" err="1"/>
            <a:t>black</a:t>
          </a:r>
          <a:r>
            <a:rPr lang="de-DE" dirty="0"/>
            <a:t> </a:t>
          </a:r>
          <a:r>
            <a:rPr lang="de-DE" dirty="0" err="1"/>
            <a:t>wins</a:t>
          </a:r>
          <a:endParaRPr lang="en-US" dirty="0"/>
        </a:p>
      </dgm:t>
    </dgm:pt>
    <dgm:pt modelId="{B91B93A8-3E87-4853-8806-B88EF8831195}" type="parTrans" cxnId="{12112983-37A5-4B31-A682-AD9DD864E58C}">
      <dgm:prSet/>
      <dgm:spPr/>
      <dgm:t>
        <a:bodyPr/>
        <a:lstStyle/>
        <a:p>
          <a:endParaRPr lang="en-US"/>
        </a:p>
      </dgm:t>
    </dgm:pt>
    <dgm:pt modelId="{C2A1EB4A-AF70-418D-9706-7D1F10B1A9CC}" type="sibTrans" cxnId="{12112983-37A5-4B31-A682-AD9DD864E58C}">
      <dgm:prSet/>
      <dgm:spPr/>
      <dgm:t>
        <a:bodyPr/>
        <a:lstStyle/>
        <a:p>
          <a:endParaRPr lang="en-US"/>
        </a:p>
      </dgm:t>
    </dgm:pt>
    <dgm:pt modelId="{9642154E-D28A-4C8A-83C9-BB26CFE040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Save in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88EC4E34-7DE4-4291-957E-B5A42F02ACDD}" type="parTrans" cxnId="{CF6B479A-4FDE-4059-97A6-B557CAD2AC67}">
      <dgm:prSet/>
      <dgm:spPr/>
      <dgm:t>
        <a:bodyPr/>
        <a:lstStyle/>
        <a:p>
          <a:endParaRPr lang="en-US"/>
        </a:p>
      </dgm:t>
    </dgm:pt>
    <dgm:pt modelId="{CFB73D22-3816-44B0-97C6-6F1268AE2423}" type="sibTrans" cxnId="{CF6B479A-4FDE-4059-97A6-B557CAD2AC67}">
      <dgm:prSet/>
      <dgm:spPr/>
      <dgm:t>
        <a:bodyPr/>
        <a:lstStyle/>
        <a:p>
          <a:endParaRPr lang="en-US"/>
        </a:p>
      </dgm:t>
    </dgm:pt>
    <dgm:pt modelId="{0CC8BDC5-C9D0-4B7A-92DE-0063C380147C}" type="pres">
      <dgm:prSet presAssocID="{0CD7C842-4222-4FB2-87FC-1EC52B6ECA88}" presName="root" presStyleCnt="0">
        <dgm:presLayoutVars>
          <dgm:dir/>
          <dgm:resizeHandles val="exact"/>
        </dgm:presLayoutVars>
      </dgm:prSet>
      <dgm:spPr/>
    </dgm:pt>
    <dgm:pt modelId="{76599ECB-9C3B-4364-BB33-0FD83A85AAEE}" type="pres">
      <dgm:prSet presAssocID="{8B210BF4-2834-40BD-BC61-354C6E2ECB0C}" presName="compNode" presStyleCnt="0"/>
      <dgm:spPr/>
    </dgm:pt>
    <dgm:pt modelId="{5F40C5C6-D2F1-4646-96B4-329A641FDF5D}" type="pres">
      <dgm:prSet presAssocID="{8B210BF4-2834-40BD-BC61-354C6E2ECB0C}" presName="iconRect" presStyleLbl="node1" presStyleIdx="0" presStyleCnt="4" custLinFactNeighborX="61043" custLinFactNeighborY="46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F8A459A-57B4-47C4-9FDE-94C90E1F5D3B}" type="pres">
      <dgm:prSet presAssocID="{8B210BF4-2834-40BD-BC61-354C6E2ECB0C}" presName="iconSpace" presStyleCnt="0"/>
      <dgm:spPr/>
    </dgm:pt>
    <dgm:pt modelId="{F4B2DC19-C533-4AB9-9898-40EAD6612C11}" type="pres">
      <dgm:prSet presAssocID="{8B210BF4-2834-40BD-BC61-354C6E2ECB0C}" presName="parTx" presStyleLbl="revTx" presStyleIdx="0" presStyleCnt="8" custScaleX="120580">
        <dgm:presLayoutVars>
          <dgm:chMax val="0"/>
          <dgm:chPref val="0"/>
        </dgm:presLayoutVars>
      </dgm:prSet>
      <dgm:spPr/>
    </dgm:pt>
    <dgm:pt modelId="{854E5CE8-6CE7-422B-8539-D5347AA0A51C}" type="pres">
      <dgm:prSet presAssocID="{8B210BF4-2834-40BD-BC61-354C6E2ECB0C}" presName="txSpace" presStyleCnt="0"/>
      <dgm:spPr/>
    </dgm:pt>
    <dgm:pt modelId="{1B6DA716-C9F0-4DAD-A313-5C1591CBB90A}" type="pres">
      <dgm:prSet presAssocID="{8B210BF4-2834-40BD-BC61-354C6E2ECB0C}" presName="desTx" presStyleLbl="revTx" presStyleIdx="1" presStyleCnt="8">
        <dgm:presLayoutVars/>
      </dgm:prSet>
      <dgm:spPr/>
    </dgm:pt>
    <dgm:pt modelId="{E4A16742-A525-48E1-8F8A-7921770984EB}" type="pres">
      <dgm:prSet presAssocID="{6B7C1DB5-7E20-4D6D-8921-2E002C84B77E}" presName="sibTrans" presStyleCnt="0"/>
      <dgm:spPr/>
    </dgm:pt>
    <dgm:pt modelId="{D37E3934-5548-4D8F-8C1C-66148533A0A5}" type="pres">
      <dgm:prSet presAssocID="{B9632C3D-EE22-464A-9EFD-FCD286106F6B}" presName="compNode" presStyleCnt="0"/>
      <dgm:spPr/>
    </dgm:pt>
    <dgm:pt modelId="{C9058A1C-B975-4AE7-B8D1-47986160A084}" type="pres">
      <dgm:prSet presAssocID="{B9632C3D-EE22-464A-9EFD-FCD286106F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A917ADD-C098-439C-A0FC-DC39D63947BC}" type="pres">
      <dgm:prSet presAssocID="{B9632C3D-EE22-464A-9EFD-FCD286106F6B}" presName="iconSpace" presStyleCnt="0"/>
      <dgm:spPr/>
    </dgm:pt>
    <dgm:pt modelId="{20415582-B530-473F-BF64-3D5FEAEB2517}" type="pres">
      <dgm:prSet presAssocID="{B9632C3D-EE22-464A-9EFD-FCD286106F6B}" presName="parTx" presStyleLbl="revTx" presStyleIdx="2" presStyleCnt="8">
        <dgm:presLayoutVars>
          <dgm:chMax val="0"/>
          <dgm:chPref val="0"/>
        </dgm:presLayoutVars>
      </dgm:prSet>
      <dgm:spPr/>
    </dgm:pt>
    <dgm:pt modelId="{EA3160CC-15E2-42E4-AC03-AADDF82A86CD}" type="pres">
      <dgm:prSet presAssocID="{B9632C3D-EE22-464A-9EFD-FCD286106F6B}" presName="txSpace" presStyleCnt="0"/>
      <dgm:spPr/>
    </dgm:pt>
    <dgm:pt modelId="{46D9D8C8-F8A1-4CCE-A0DC-FDA44C4894CD}" type="pres">
      <dgm:prSet presAssocID="{B9632C3D-EE22-464A-9EFD-FCD286106F6B}" presName="desTx" presStyleLbl="revTx" presStyleIdx="3" presStyleCnt="8">
        <dgm:presLayoutVars/>
      </dgm:prSet>
      <dgm:spPr/>
    </dgm:pt>
    <dgm:pt modelId="{8EA08F07-16EE-4E55-9BE6-52B4CE535A84}" type="pres">
      <dgm:prSet presAssocID="{7B60B60A-BAA2-481B-AACA-818292AB2A17}" presName="sibTrans" presStyleCnt="0"/>
      <dgm:spPr/>
    </dgm:pt>
    <dgm:pt modelId="{8E5A8257-65DB-4612-8ECD-BD9B11C7E74D}" type="pres">
      <dgm:prSet presAssocID="{28A57557-4592-49B2-AF75-E55F45B540F5}" presName="compNode" presStyleCnt="0"/>
      <dgm:spPr/>
    </dgm:pt>
    <dgm:pt modelId="{4BC044EA-F136-4ABD-B1B8-35312BEC2E41}" type="pres">
      <dgm:prSet presAssocID="{28A57557-4592-49B2-AF75-E55F45B540F5}" presName="iconRect" presStyleLbl="node1" presStyleIdx="2" presStyleCnt="4" custLinFactNeighborX="58871" custLinFactNeighborY="22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B0DBA81-AEBA-4A8B-8EC1-62670BA3DF1B}" type="pres">
      <dgm:prSet presAssocID="{28A57557-4592-49B2-AF75-E55F45B540F5}" presName="iconSpace" presStyleCnt="0"/>
      <dgm:spPr/>
    </dgm:pt>
    <dgm:pt modelId="{0AD11043-B46C-4D47-BDC1-EB94882ED2CC}" type="pres">
      <dgm:prSet presAssocID="{28A57557-4592-49B2-AF75-E55F45B540F5}" presName="parTx" presStyleLbl="revTx" presStyleIdx="4" presStyleCnt="8">
        <dgm:presLayoutVars>
          <dgm:chMax val="0"/>
          <dgm:chPref val="0"/>
        </dgm:presLayoutVars>
      </dgm:prSet>
      <dgm:spPr/>
    </dgm:pt>
    <dgm:pt modelId="{3DC1A1EB-9618-423B-92CC-277D8BFD63D2}" type="pres">
      <dgm:prSet presAssocID="{28A57557-4592-49B2-AF75-E55F45B540F5}" presName="txSpace" presStyleCnt="0"/>
      <dgm:spPr/>
    </dgm:pt>
    <dgm:pt modelId="{6A4A92EC-473B-4B7B-BC52-B55173F67BB2}" type="pres">
      <dgm:prSet presAssocID="{28A57557-4592-49B2-AF75-E55F45B540F5}" presName="desTx" presStyleLbl="revTx" presStyleIdx="5" presStyleCnt="8">
        <dgm:presLayoutVars/>
      </dgm:prSet>
      <dgm:spPr/>
    </dgm:pt>
    <dgm:pt modelId="{FAA65A4F-19BB-4C25-A51D-EF711A05EFF6}" type="pres">
      <dgm:prSet presAssocID="{C2A1EB4A-AF70-418D-9706-7D1F10B1A9CC}" presName="sibTrans" presStyleCnt="0"/>
      <dgm:spPr/>
    </dgm:pt>
    <dgm:pt modelId="{EAB8B949-07BF-4017-B500-65B0A6B52A96}" type="pres">
      <dgm:prSet presAssocID="{9642154E-D28A-4C8A-83C9-BB26CFE040CE}" presName="compNode" presStyleCnt="0"/>
      <dgm:spPr/>
    </dgm:pt>
    <dgm:pt modelId="{19560ACB-3433-4C29-A7ED-C107BC68246C}" type="pres">
      <dgm:prSet presAssocID="{9642154E-D28A-4C8A-83C9-BB26CFE040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0F6A8CB-659D-482D-B669-288168850C8E}" type="pres">
      <dgm:prSet presAssocID="{9642154E-D28A-4C8A-83C9-BB26CFE040CE}" presName="iconSpace" presStyleCnt="0"/>
      <dgm:spPr/>
    </dgm:pt>
    <dgm:pt modelId="{C1F0C69C-9F06-4574-98A4-E665C9126330}" type="pres">
      <dgm:prSet presAssocID="{9642154E-D28A-4C8A-83C9-BB26CFE040CE}" presName="parTx" presStyleLbl="revTx" presStyleIdx="6" presStyleCnt="8">
        <dgm:presLayoutVars>
          <dgm:chMax val="0"/>
          <dgm:chPref val="0"/>
        </dgm:presLayoutVars>
      </dgm:prSet>
      <dgm:spPr/>
    </dgm:pt>
    <dgm:pt modelId="{94F22C54-A410-4C9B-AC48-0EA55B0743C8}" type="pres">
      <dgm:prSet presAssocID="{9642154E-D28A-4C8A-83C9-BB26CFE040CE}" presName="txSpace" presStyleCnt="0"/>
      <dgm:spPr/>
    </dgm:pt>
    <dgm:pt modelId="{FE2B3E1E-B24F-4DB5-8C4A-396BBC406657}" type="pres">
      <dgm:prSet presAssocID="{9642154E-D28A-4C8A-83C9-BB26CFE040CE}" presName="desTx" presStyleLbl="revTx" presStyleIdx="7" presStyleCnt="8">
        <dgm:presLayoutVars/>
      </dgm:prSet>
      <dgm:spPr/>
    </dgm:pt>
  </dgm:ptLst>
  <dgm:cxnLst>
    <dgm:cxn modelId="{52F9D245-AE2C-4796-9328-1389DCCA7213}" srcId="{0CD7C842-4222-4FB2-87FC-1EC52B6ECA88}" destId="{B9632C3D-EE22-464A-9EFD-FCD286106F6B}" srcOrd="1" destOrd="0" parTransId="{40EA59D7-66D6-4F68-AD47-AD65B55FC5D8}" sibTransId="{7B60B60A-BAA2-481B-AACA-818292AB2A17}"/>
    <dgm:cxn modelId="{E3BB6C6A-12A9-4448-86FD-919FC45B2B34}" type="presOf" srcId="{9642154E-D28A-4C8A-83C9-BB26CFE040CE}" destId="{C1F0C69C-9F06-4574-98A4-E665C9126330}" srcOrd="0" destOrd="0" presId="urn:microsoft.com/office/officeart/2018/2/layout/IconLabelDescriptionList"/>
    <dgm:cxn modelId="{18AA507F-7D1C-4C23-9D8F-214C488D45C1}" type="presOf" srcId="{B9632C3D-EE22-464A-9EFD-FCD286106F6B}" destId="{20415582-B530-473F-BF64-3D5FEAEB2517}" srcOrd="0" destOrd="0" presId="urn:microsoft.com/office/officeart/2018/2/layout/IconLabelDescriptionList"/>
    <dgm:cxn modelId="{12112983-37A5-4B31-A682-AD9DD864E58C}" srcId="{0CD7C842-4222-4FB2-87FC-1EC52B6ECA88}" destId="{28A57557-4592-49B2-AF75-E55F45B540F5}" srcOrd="2" destOrd="0" parTransId="{B91B93A8-3E87-4853-8806-B88EF8831195}" sibTransId="{C2A1EB4A-AF70-418D-9706-7D1F10B1A9CC}"/>
    <dgm:cxn modelId="{CF6B479A-4FDE-4059-97A6-B557CAD2AC67}" srcId="{0CD7C842-4222-4FB2-87FC-1EC52B6ECA88}" destId="{9642154E-D28A-4C8A-83C9-BB26CFE040CE}" srcOrd="3" destOrd="0" parTransId="{88EC4E34-7DE4-4291-957E-B5A42F02ACDD}" sibTransId="{CFB73D22-3816-44B0-97C6-6F1268AE2423}"/>
    <dgm:cxn modelId="{FFB141C1-DE9C-4E0D-B459-14B06A252911}" type="presOf" srcId="{0CD7C842-4222-4FB2-87FC-1EC52B6ECA88}" destId="{0CC8BDC5-C9D0-4B7A-92DE-0063C380147C}" srcOrd="0" destOrd="0" presId="urn:microsoft.com/office/officeart/2018/2/layout/IconLabelDescriptionList"/>
    <dgm:cxn modelId="{A3917DCA-54EB-43E6-894D-28B3FD1F2F52}" type="presOf" srcId="{28A57557-4592-49B2-AF75-E55F45B540F5}" destId="{0AD11043-B46C-4D47-BDC1-EB94882ED2CC}" srcOrd="0" destOrd="0" presId="urn:microsoft.com/office/officeart/2018/2/layout/IconLabelDescriptionList"/>
    <dgm:cxn modelId="{38AD23CD-6DCB-4130-BC85-56FA36C725D6}" srcId="{0CD7C842-4222-4FB2-87FC-1EC52B6ECA88}" destId="{8B210BF4-2834-40BD-BC61-354C6E2ECB0C}" srcOrd="0" destOrd="0" parTransId="{19EDFB4F-9242-43E3-B5F5-048E4EF11F80}" sibTransId="{6B7C1DB5-7E20-4D6D-8921-2E002C84B77E}"/>
    <dgm:cxn modelId="{981ED4FB-5897-49EF-8B81-F3724B2A3C52}" type="presOf" srcId="{8B210BF4-2834-40BD-BC61-354C6E2ECB0C}" destId="{F4B2DC19-C533-4AB9-9898-40EAD6612C11}" srcOrd="0" destOrd="0" presId="urn:microsoft.com/office/officeart/2018/2/layout/IconLabelDescriptionList"/>
    <dgm:cxn modelId="{9BADD62A-4F9B-44F2-90BF-34D561661745}" type="presParOf" srcId="{0CC8BDC5-C9D0-4B7A-92DE-0063C380147C}" destId="{76599ECB-9C3B-4364-BB33-0FD83A85AAEE}" srcOrd="0" destOrd="0" presId="urn:microsoft.com/office/officeart/2018/2/layout/IconLabelDescriptionList"/>
    <dgm:cxn modelId="{270D6A8E-4BA2-482A-BCB6-87919FCA71A0}" type="presParOf" srcId="{76599ECB-9C3B-4364-BB33-0FD83A85AAEE}" destId="{5F40C5C6-D2F1-4646-96B4-329A641FDF5D}" srcOrd="0" destOrd="0" presId="urn:microsoft.com/office/officeart/2018/2/layout/IconLabelDescriptionList"/>
    <dgm:cxn modelId="{251C1A2A-1EB9-4A06-AC95-4AADE0197CF6}" type="presParOf" srcId="{76599ECB-9C3B-4364-BB33-0FD83A85AAEE}" destId="{1F8A459A-57B4-47C4-9FDE-94C90E1F5D3B}" srcOrd="1" destOrd="0" presId="urn:microsoft.com/office/officeart/2018/2/layout/IconLabelDescriptionList"/>
    <dgm:cxn modelId="{C9155D8B-463C-49C1-BC63-A3009FB2E806}" type="presParOf" srcId="{76599ECB-9C3B-4364-BB33-0FD83A85AAEE}" destId="{F4B2DC19-C533-4AB9-9898-40EAD6612C11}" srcOrd="2" destOrd="0" presId="urn:microsoft.com/office/officeart/2018/2/layout/IconLabelDescriptionList"/>
    <dgm:cxn modelId="{C9BECC9C-B0C4-4D93-86DF-923218D53F33}" type="presParOf" srcId="{76599ECB-9C3B-4364-BB33-0FD83A85AAEE}" destId="{854E5CE8-6CE7-422B-8539-D5347AA0A51C}" srcOrd="3" destOrd="0" presId="urn:microsoft.com/office/officeart/2018/2/layout/IconLabelDescriptionList"/>
    <dgm:cxn modelId="{90EEFFC8-3AB4-4DE4-8EAB-37C6A2A5A619}" type="presParOf" srcId="{76599ECB-9C3B-4364-BB33-0FD83A85AAEE}" destId="{1B6DA716-C9F0-4DAD-A313-5C1591CBB90A}" srcOrd="4" destOrd="0" presId="urn:microsoft.com/office/officeart/2018/2/layout/IconLabelDescriptionList"/>
    <dgm:cxn modelId="{0798850A-C444-4424-87E1-F5F32A2CAF3E}" type="presParOf" srcId="{0CC8BDC5-C9D0-4B7A-92DE-0063C380147C}" destId="{E4A16742-A525-48E1-8F8A-7921770984EB}" srcOrd="1" destOrd="0" presId="urn:microsoft.com/office/officeart/2018/2/layout/IconLabelDescriptionList"/>
    <dgm:cxn modelId="{F3950C8B-D54B-49F2-BDA9-88E5B622CEB1}" type="presParOf" srcId="{0CC8BDC5-C9D0-4B7A-92DE-0063C380147C}" destId="{D37E3934-5548-4D8F-8C1C-66148533A0A5}" srcOrd="2" destOrd="0" presId="urn:microsoft.com/office/officeart/2018/2/layout/IconLabelDescriptionList"/>
    <dgm:cxn modelId="{1E7365C7-AFA6-40DF-95CC-1E466AF233B0}" type="presParOf" srcId="{D37E3934-5548-4D8F-8C1C-66148533A0A5}" destId="{C9058A1C-B975-4AE7-B8D1-47986160A084}" srcOrd="0" destOrd="0" presId="urn:microsoft.com/office/officeart/2018/2/layout/IconLabelDescriptionList"/>
    <dgm:cxn modelId="{15246C75-1297-40A7-8A61-7EA2FE4D71A3}" type="presParOf" srcId="{D37E3934-5548-4D8F-8C1C-66148533A0A5}" destId="{BA917ADD-C098-439C-A0FC-DC39D63947BC}" srcOrd="1" destOrd="0" presId="urn:microsoft.com/office/officeart/2018/2/layout/IconLabelDescriptionList"/>
    <dgm:cxn modelId="{0263275E-8A85-41AC-80AE-8B69EB290245}" type="presParOf" srcId="{D37E3934-5548-4D8F-8C1C-66148533A0A5}" destId="{20415582-B530-473F-BF64-3D5FEAEB2517}" srcOrd="2" destOrd="0" presId="urn:microsoft.com/office/officeart/2018/2/layout/IconLabelDescriptionList"/>
    <dgm:cxn modelId="{1AE8E55E-D53B-4B22-8792-A2DE17DB62E3}" type="presParOf" srcId="{D37E3934-5548-4D8F-8C1C-66148533A0A5}" destId="{EA3160CC-15E2-42E4-AC03-AADDF82A86CD}" srcOrd="3" destOrd="0" presId="urn:microsoft.com/office/officeart/2018/2/layout/IconLabelDescriptionList"/>
    <dgm:cxn modelId="{2AAC1DC4-5291-4C5A-AC8B-54A96A5090A9}" type="presParOf" srcId="{D37E3934-5548-4D8F-8C1C-66148533A0A5}" destId="{46D9D8C8-F8A1-4CCE-A0DC-FDA44C4894CD}" srcOrd="4" destOrd="0" presId="urn:microsoft.com/office/officeart/2018/2/layout/IconLabelDescriptionList"/>
    <dgm:cxn modelId="{368C4713-EEA0-4193-9C17-634BA412F0CC}" type="presParOf" srcId="{0CC8BDC5-C9D0-4B7A-92DE-0063C380147C}" destId="{8EA08F07-16EE-4E55-9BE6-52B4CE535A84}" srcOrd="3" destOrd="0" presId="urn:microsoft.com/office/officeart/2018/2/layout/IconLabelDescriptionList"/>
    <dgm:cxn modelId="{B906BD66-E687-4E50-A63E-ED9BA98B3137}" type="presParOf" srcId="{0CC8BDC5-C9D0-4B7A-92DE-0063C380147C}" destId="{8E5A8257-65DB-4612-8ECD-BD9B11C7E74D}" srcOrd="4" destOrd="0" presId="urn:microsoft.com/office/officeart/2018/2/layout/IconLabelDescriptionList"/>
    <dgm:cxn modelId="{4262C4F9-9F72-4A41-A29C-94E1A0F32572}" type="presParOf" srcId="{8E5A8257-65DB-4612-8ECD-BD9B11C7E74D}" destId="{4BC044EA-F136-4ABD-B1B8-35312BEC2E41}" srcOrd="0" destOrd="0" presId="urn:microsoft.com/office/officeart/2018/2/layout/IconLabelDescriptionList"/>
    <dgm:cxn modelId="{777C2CD9-1A46-49E6-BA35-B42AF303AF01}" type="presParOf" srcId="{8E5A8257-65DB-4612-8ECD-BD9B11C7E74D}" destId="{CB0DBA81-AEBA-4A8B-8EC1-62670BA3DF1B}" srcOrd="1" destOrd="0" presId="urn:microsoft.com/office/officeart/2018/2/layout/IconLabelDescriptionList"/>
    <dgm:cxn modelId="{A5E6C186-374F-4D4D-8316-21EE11A19B5F}" type="presParOf" srcId="{8E5A8257-65DB-4612-8ECD-BD9B11C7E74D}" destId="{0AD11043-B46C-4D47-BDC1-EB94882ED2CC}" srcOrd="2" destOrd="0" presId="urn:microsoft.com/office/officeart/2018/2/layout/IconLabelDescriptionList"/>
    <dgm:cxn modelId="{BDCD31E1-4043-45D8-85F4-176D618200A2}" type="presParOf" srcId="{8E5A8257-65DB-4612-8ECD-BD9B11C7E74D}" destId="{3DC1A1EB-9618-423B-92CC-277D8BFD63D2}" srcOrd="3" destOrd="0" presId="urn:microsoft.com/office/officeart/2018/2/layout/IconLabelDescriptionList"/>
    <dgm:cxn modelId="{2C97A5A8-B80E-4BBB-8975-0A3204975B62}" type="presParOf" srcId="{8E5A8257-65DB-4612-8ECD-BD9B11C7E74D}" destId="{6A4A92EC-473B-4B7B-BC52-B55173F67BB2}" srcOrd="4" destOrd="0" presId="urn:microsoft.com/office/officeart/2018/2/layout/IconLabelDescriptionList"/>
    <dgm:cxn modelId="{9EF99893-F5BF-4B51-BA58-FC95DCE87016}" type="presParOf" srcId="{0CC8BDC5-C9D0-4B7A-92DE-0063C380147C}" destId="{FAA65A4F-19BB-4C25-A51D-EF711A05EFF6}" srcOrd="5" destOrd="0" presId="urn:microsoft.com/office/officeart/2018/2/layout/IconLabelDescriptionList"/>
    <dgm:cxn modelId="{901BDF13-64B1-4207-A5E2-E0123AFF3D0E}" type="presParOf" srcId="{0CC8BDC5-C9D0-4B7A-92DE-0063C380147C}" destId="{EAB8B949-07BF-4017-B500-65B0A6B52A96}" srcOrd="6" destOrd="0" presId="urn:microsoft.com/office/officeart/2018/2/layout/IconLabelDescriptionList"/>
    <dgm:cxn modelId="{C8D3DEE9-D437-45CB-88C5-FCCCE491AB22}" type="presParOf" srcId="{EAB8B949-07BF-4017-B500-65B0A6B52A96}" destId="{19560ACB-3433-4C29-A7ED-C107BC68246C}" srcOrd="0" destOrd="0" presId="urn:microsoft.com/office/officeart/2018/2/layout/IconLabelDescriptionList"/>
    <dgm:cxn modelId="{EB74815F-AE58-4904-B4D6-455609AD7E3B}" type="presParOf" srcId="{EAB8B949-07BF-4017-B500-65B0A6B52A96}" destId="{80F6A8CB-659D-482D-B669-288168850C8E}" srcOrd="1" destOrd="0" presId="urn:microsoft.com/office/officeart/2018/2/layout/IconLabelDescriptionList"/>
    <dgm:cxn modelId="{D24B2192-6E51-44D7-8DD1-B267956F089C}" type="presParOf" srcId="{EAB8B949-07BF-4017-B500-65B0A6B52A96}" destId="{C1F0C69C-9F06-4574-98A4-E665C9126330}" srcOrd="2" destOrd="0" presId="urn:microsoft.com/office/officeart/2018/2/layout/IconLabelDescriptionList"/>
    <dgm:cxn modelId="{6CE05A21-C515-45A5-BB9E-B125C38E7249}" type="presParOf" srcId="{EAB8B949-07BF-4017-B500-65B0A6B52A96}" destId="{94F22C54-A410-4C9B-AC48-0EA55B0743C8}" srcOrd="3" destOrd="0" presId="urn:microsoft.com/office/officeart/2018/2/layout/IconLabelDescriptionList"/>
    <dgm:cxn modelId="{BDA8EC21-26D0-4546-AC9E-5B34CEF179ED}" type="presParOf" srcId="{EAB8B949-07BF-4017-B500-65B0A6B52A96}" destId="{FE2B3E1E-B24F-4DB5-8C4A-396BBC4066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0C5C6-D2F1-4646-96B4-329A641FDF5D}">
      <dsp:nvSpPr>
        <dsp:cNvPr id="0" name=""/>
        <dsp:cNvSpPr/>
      </dsp:nvSpPr>
      <dsp:spPr>
        <a:xfrm>
          <a:off x="735874" y="803297"/>
          <a:ext cx="807679" cy="807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DC19-C533-4AB9-9898-40EAD6612C11}">
      <dsp:nvSpPr>
        <dsp:cNvPr id="0" name=""/>
        <dsp:cNvSpPr/>
      </dsp:nvSpPr>
      <dsp:spPr>
        <a:xfrm>
          <a:off x="5384" y="1688174"/>
          <a:ext cx="2782571" cy="132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Chess Board Position -&gt; Single Data</a:t>
          </a:r>
          <a:endParaRPr lang="en-US" sz="1400" kern="1200" dirty="0"/>
        </a:p>
      </dsp:txBody>
      <dsp:txXfrm>
        <a:off x="5384" y="1688174"/>
        <a:ext cx="2782571" cy="1322578"/>
      </dsp:txXfrm>
    </dsp:sp>
    <dsp:sp modelId="{1B6DA716-C9F0-4DAD-A313-5C1591CBB90A}">
      <dsp:nvSpPr>
        <dsp:cNvPr id="0" name=""/>
        <dsp:cNvSpPr/>
      </dsp:nvSpPr>
      <dsp:spPr>
        <a:xfrm>
          <a:off x="242842" y="3063965"/>
          <a:ext cx="2307656" cy="36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8A1C-B975-4AE7-B8D1-47986160A084}">
      <dsp:nvSpPr>
        <dsp:cNvPr id="0" name=""/>
        <dsp:cNvSpPr/>
      </dsp:nvSpPr>
      <dsp:spPr>
        <a:xfrm>
          <a:off x="3191796" y="766087"/>
          <a:ext cx="807679" cy="807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5582-B530-473F-BF64-3D5FEAEB2517}">
      <dsp:nvSpPr>
        <dsp:cNvPr id="0" name=""/>
        <dsp:cNvSpPr/>
      </dsp:nvSpPr>
      <dsp:spPr>
        <a:xfrm>
          <a:off x="3191796" y="1688174"/>
          <a:ext cx="2307656" cy="132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Label </a:t>
          </a:r>
          <a:r>
            <a:rPr lang="de-DE" sz="1400" kern="1200" dirty="0" err="1"/>
            <a:t>given</a:t>
          </a:r>
          <a:r>
            <a:rPr lang="de-DE" sz="1400" kern="1200" dirty="0"/>
            <a:t> at end </a:t>
          </a:r>
          <a:r>
            <a:rPr lang="de-DE" sz="1400" kern="1200" dirty="0" err="1"/>
            <a:t>of</a:t>
          </a:r>
          <a:r>
            <a:rPr lang="de-DE" sz="1400" kern="1200" dirty="0"/>
            <a:t> game</a:t>
          </a:r>
          <a:endParaRPr lang="en-US" sz="1400" kern="1200" dirty="0"/>
        </a:p>
      </dsp:txBody>
      <dsp:txXfrm>
        <a:off x="3191796" y="1688174"/>
        <a:ext cx="2307656" cy="1322578"/>
      </dsp:txXfrm>
    </dsp:sp>
    <dsp:sp modelId="{46D9D8C8-F8A1-4CCE-A0DC-FDA44C4894CD}">
      <dsp:nvSpPr>
        <dsp:cNvPr id="0" name=""/>
        <dsp:cNvSpPr/>
      </dsp:nvSpPr>
      <dsp:spPr>
        <a:xfrm>
          <a:off x="3191796" y="3063965"/>
          <a:ext cx="2307656" cy="36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044EA-F136-4ABD-B1B8-35312BEC2E41}">
      <dsp:nvSpPr>
        <dsp:cNvPr id="0" name=""/>
        <dsp:cNvSpPr/>
      </dsp:nvSpPr>
      <dsp:spPr>
        <a:xfrm>
          <a:off x="6378781" y="784373"/>
          <a:ext cx="807679" cy="807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11043-B46C-4D47-BDC1-EB94882ED2CC}">
      <dsp:nvSpPr>
        <dsp:cNvPr id="0" name=""/>
        <dsp:cNvSpPr/>
      </dsp:nvSpPr>
      <dsp:spPr>
        <a:xfrm>
          <a:off x="5903292" y="1688174"/>
          <a:ext cx="2307656" cy="132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Every </a:t>
          </a:r>
          <a:r>
            <a:rPr lang="de-DE" sz="1400" kern="1200" dirty="0" err="1"/>
            <a:t>position</a:t>
          </a:r>
          <a:r>
            <a:rPr lang="de-DE" sz="1400" kern="1200" dirty="0"/>
            <a:t> </a:t>
          </a:r>
          <a:r>
            <a:rPr lang="de-DE" sz="1400" kern="1200" dirty="0" err="1"/>
            <a:t>labeled</a:t>
          </a:r>
          <a:r>
            <a:rPr lang="de-DE" sz="1400" kern="1200" dirty="0"/>
            <a:t> </a:t>
          </a:r>
          <a:r>
            <a:rPr lang="de-DE" sz="1400" kern="1200" dirty="0" err="1"/>
            <a:t>as</a:t>
          </a:r>
          <a:r>
            <a:rPr lang="de-DE" sz="1400" kern="1200" dirty="0"/>
            <a:t> </a:t>
          </a:r>
          <a:r>
            <a:rPr lang="de-DE" sz="1400" kern="1200" dirty="0" err="1"/>
            <a:t>follows</a:t>
          </a:r>
          <a:r>
            <a:rPr lang="de-DE" sz="1400" kern="1200" dirty="0"/>
            <a:t>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+1 </a:t>
          </a:r>
          <a:r>
            <a:rPr lang="de-DE" sz="1400" kern="1200" dirty="0" err="1"/>
            <a:t>if</a:t>
          </a:r>
          <a:r>
            <a:rPr lang="de-DE" sz="1400" kern="1200" dirty="0"/>
            <a:t> </a:t>
          </a:r>
          <a:r>
            <a:rPr lang="de-DE" sz="1400" kern="1200" dirty="0" err="1"/>
            <a:t>white</a:t>
          </a:r>
          <a:r>
            <a:rPr lang="de-DE" sz="1400" kern="1200" dirty="0"/>
            <a:t> </a:t>
          </a:r>
          <a:r>
            <a:rPr lang="de-DE" sz="1400" kern="1200" dirty="0" err="1"/>
            <a:t>wins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  0 </a:t>
          </a:r>
          <a:r>
            <a:rPr lang="de-DE" sz="1400" kern="1200" dirty="0" err="1"/>
            <a:t>if</a:t>
          </a:r>
          <a:r>
            <a:rPr lang="de-DE" sz="1400" kern="1200" dirty="0"/>
            <a:t> </a:t>
          </a:r>
          <a:r>
            <a:rPr lang="de-DE" sz="1400" kern="1200" dirty="0" err="1"/>
            <a:t>draw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 -1 </a:t>
          </a:r>
          <a:r>
            <a:rPr lang="de-DE" sz="1400" kern="1200" dirty="0" err="1"/>
            <a:t>if</a:t>
          </a:r>
          <a:r>
            <a:rPr lang="de-DE" sz="1400" kern="1200" dirty="0"/>
            <a:t> </a:t>
          </a:r>
          <a:r>
            <a:rPr lang="de-DE" sz="1400" kern="1200" dirty="0" err="1"/>
            <a:t>black</a:t>
          </a:r>
          <a:r>
            <a:rPr lang="de-DE" sz="1400" kern="1200" dirty="0"/>
            <a:t> </a:t>
          </a:r>
          <a:r>
            <a:rPr lang="de-DE" sz="1400" kern="1200" dirty="0" err="1"/>
            <a:t>wins</a:t>
          </a:r>
          <a:endParaRPr lang="en-US" sz="1400" kern="1200" dirty="0"/>
        </a:p>
      </dsp:txBody>
      <dsp:txXfrm>
        <a:off x="5903292" y="1688174"/>
        <a:ext cx="2307656" cy="1322578"/>
      </dsp:txXfrm>
    </dsp:sp>
    <dsp:sp modelId="{6A4A92EC-473B-4B7B-BC52-B55173F67BB2}">
      <dsp:nvSpPr>
        <dsp:cNvPr id="0" name=""/>
        <dsp:cNvSpPr/>
      </dsp:nvSpPr>
      <dsp:spPr>
        <a:xfrm>
          <a:off x="5903292" y="3063965"/>
          <a:ext cx="2307656" cy="36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0ACB-3433-4C29-A7ED-C107BC68246C}">
      <dsp:nvSpPr>
        <dsp:cNvPr id="0" name=""/>
        <dsp:cNvSpPr/>
      </dsp:nvSpPr>
      <dsp:spPr>
        <a:xfrm>
          <a:off x="8614788" y="766087"/>
          <a:ext cx="807679" cy="8076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0C69C-9F06-4574-98A4-E665C9126330}">
      <dsp:nvSpPr>
        <dsp:cNvPr id="0" name=""/>
        <dsp:cNvSpPr/>
      </dsp:nvSpPr>
      <dsp:spPr>
        <a:xfrm>
          <a:off x="8614788" y="1688174"/>
          <a:ext cx="2307656" cy="132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Save in </a:t>
          </a:r>
          <a:r>
            <a:rPr lang="de-DE" sz="1400" kern="1200" dirty="0" err="1"/>
            <a:t>csv</a:t>
          </a:r>
          <a:r>
            <a:rPr lang="de-DE" sz="1400" kern="1200" dirty="0"/>
            <a:t> </a:t>
          </a:r>
          <a:r>
            <a:rPr lang="de-DE" sz="1400" kern="1200" dirty="0" err="1"/>
            <a:t>files</a:t>
          </a:r>
          <a:endParaRPr lang="en-US" sz="1400" kern="1200" dirty="0"/>
        </a:p>
      </dsp:txBody>
      <dsp:txXfrm>
        <a:off x="8614788" y="1688174"/>
        <a:ext cx="2307656" cy="1322578"/>
      </dsp:txXfrm>
    </dsp:sp>
    <dsp:sp modelId="{FE2B3E1E-B24F-4DB5-8C4A-396BBC406657}">
      <dsp:nvSpPr>
        <dsp:cNvPr id="0" name=""/>
        <dsp:cNvSpPr/>
      </dsp:nvSpPr>
      <dsp:spPr>
        <a:xfrm>
          <a:off x="8614788" y="3063965"/>
          <a:ext cx="2307656" cy="36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AE2-1A3B-E4EA-923E-21D1B4B7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836C-6936-E7F6-F00F-35805960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BAEC-918C-B43B-5B13-7C17A0D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0D83-D178-D038-AB50-5E49398D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03DE-BECB-BAF4-194D-0CBAACD5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EF00-AAB1-90A2-7732-EA19F585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BDB6-6B1E-33A3-C0CE-625F67343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2145-3A8D-A6F7-B1A2-BBC6DE9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4CBD-17DB-E1ED-AF2E-9FAAB76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7932-7471-3F4E-2274-2387810F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1147-1D75-BBE5-B5C4-1736E2411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0837-8395-0663-4E93-69E04B06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58B1-C2C5-5B84-3234-E66EC23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F062-7042-B1ED-D431-5E60B2CA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0D05-FDF7-0EDB-7A7D-ADFC3D19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5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A750-C54C-1ECA-109A-DF40A322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4C0F-5818-56A8-3427-CF97C732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2BF5-D28F-D4C0-73BE-E4A60A35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3AE0-8117-3615-0540-D260EB81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722C-62BA-0DF6-CD12-951F3E85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2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C4E-F7C8-C538-F69B-1929F36B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CA06-E5E6-CA73-10DE-BA8EDBD7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55A1-AD9E-49A5-B4D4-EE2BD6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82EA-CF51-9FDE-99C6-2533A36C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074B-1397-9AD3-D487-FD09FC4B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73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985-3647-A876-A364-CBF6A4C8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B4CD-9690-BCC5-B2D4-A58FD9713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C4B1-20AA-C00F-45DA-2B898B3E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0E00-E08B-361F-D93D-DCEC939D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44DAD-F312-88BD-704A-1E57BC9F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F789-7A86-3D6E-D2F9-58DED857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47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F06-1FBD-0A15-8D2E-D6DE6D08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D17E-32B9-DA6B-8157-7A3837B9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6FBB-A744-FECD-CB8D-07CD7E7E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CA82-38F2-71A8-AB87-B1CAC4DE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7F2E1-9BC2-ED79-E916-60B12AEF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1F12-39AA-75E8-8817-BC9B9C09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C2C5F-E79B-95D0-875B-5A7AA2C9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CB218-78B9-BCB3-225B-CAC4095A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5F8E-C886-D006-6C84-D10E5F5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F98E-A71B-6202-6086-DF1273EC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4B560-023E-C53D-1469-C1EE4813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A72D0-322D-1631-0938-4446D5C7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BB66-9CD0-63FA-EF51-0469014D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51C97-8D6B-BDE9-988B-39886580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8D81E-E8DF-6C87-543E-5FABC2B0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16D-733F-D0EC-E9C7-179C71D5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0BED-43DD-F14A-3B08-7B000CD4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DF91-ABF4-C47B-9B0E-A40BB3FCA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E17B-B535-3AE2-DB97-B46F0096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F526-42BD-219C-BED7-7F6585CE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F1D9-EB01-64D6-CCEC-8D651BBD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F60-470C-F262-E17C-60536A2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3E9C-4DB1-E5A9-7F98-6325E290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1A6F2-87A5-C719-E8FC-575130DD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93D7-49E1-46BC-DF4E-B8BFBE7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8155-0DD8-41AF-9122-774683D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3B7A-3BC3-5FDF-34F4-57EB0A2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6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DAEDA-CF13-F394-AE41-589B4E3C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AE4F-518E-7383-7AD0-B1DB5CC6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785E-22B9-D954-C47A-5024C5BE3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6F63-99C7-4EC4-B0BA-69D2771543A7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0D6C-94DA-B2F4-0764-9D63A84F6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458D9-0B06-F904-1529-197E605E9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5ED-84BA-4DF0-8AC0-0FB3771C7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71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effer/chess-deep-rl" TargetMode="External"/><Relationship Id="rId2" Type="http://schemas.openxmlformats.org/officeDocument/2006/relationships/hyperlink" Target="https://github.com/geohot/twitchch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gle king chess piece on board">
            <a:extLst>
              <a:ext uri="{FF2B5EF4-FFF2-40B4-BE49-F238E27FC236}">
                <a16:creationId xmlns:a16="http://schemas.microsoft.com/office/drawing/2014/main" id="{735BC7E6-0850-9B74-B6FD-D6B64FB6D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1223F-71D3-65BE-174D-178F28555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Chess Engine </a:t>
            </a:r>
            <a:r>
              <a:rPr lang="de-DE" sz="4800" dirty="0" err="1"/>
              <a:t>with</a:t>
            </a:r>
            <a:r>
              <a:rPr lang="de-DE" sz="4800" dirty="0"/>
              <a:t> </a:t>
            </a:r>
            <a:r>
              <a:rPr lang="de-DE" sz="4800" dirty="0" err="1"/>
              <a:t>Neural</a:t>
            </a:r>
            <a:r>
              <a:rPr lang="de-DE" sz="4800" dirty="0"/>
              <a:t>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52878-9B58-3E61-2882-8F0BCEC9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Dikshyant Acharya</a:t>
            </a:r>
          </a:p>
          <a:p>
            <a:pPr algn="l"/>
            <a:r>
              <a:rPr lang="de-DE" sz="2000" dirty="0"/>
              <a:t>08.01.2024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00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220D-F8AF-D7EA-144F-A1FAFC93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Checkmate-Model </a:t>
            </a:r>
            <a:r>
              <a:rPr lang="de-DE" sz="4000" dirty="0" err="1">
                <a:solidFill>
                  <a:srgbClr val="FFFFFF"/>
                </a:solidFill>
              </a:rPr>
              <a:t>Result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D3B01-784B-378B-2321-07A2BE33A6D1}"/>
              </a:ext>
            </a:extLst>
          </p:cNvPr>
          <p:cNvSpPr txBox="1"/>
          <p:nvPr/>
        </p:nvSpPr>
        <p:spPr>
          <a:xfrm>
            <a:off x="8344211" y="2551837"/>
            <a:ext cx="3847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Learning Rate: 0.001</a:t>
            </a:r>
          </a:p>
          <a:p>
            <a:r>
              <a:rPr lang="de-DE" dirty="0"/>
              <a:t>Batch Size: 64</a:t>
            </a:r>
          </a:p>
          <a:p>
            <a:r>
              <a:rPr lang="de-DE" dirty="0"/>
              <a:t>Optimizer: Adam Optimizer</a:t>
            </a:r>
          </a:p>
          <a:p>
            <a:r>
              <a:rPr lang="de-DE" dirty="0"/>
              <a:t>Total Datasets = 61,000</a:t>
            </a:r>
          </a:p>
          <a:p>
            <a:r>
              <a:rPr lang="de-DE" dirty="0"/>
              <a:t>Loss = </a:t>
            </a:r>
            <a:r>
              <a:rPr lang="de-DE" dirty="0" err="1"/>
              <a:t>mean_squared_error</a:t>
            </a:r>
            <a:endParaRPr lang="de-DE" dirty="0"/>
          </a:p>
          <a:p>
            <a:r>
              <a:rPr lang="de-DE" dirty="0"/>
              <a:t>Early </a:t>
            </a:r>
            <a:r>
              <a:rPr lang="de-DE" dirty="0" err="1"/>
              <a:t>stopping</a:t>
            </a:r>
            <a:r>
              <a:rPr lang="de-DE" dirty="0"/>
              <a:t> on </a:t>
            </a:r>
            <a:r>
              <a:rPr lang="de-DE" dirty="0" err="1"/>
              <a:t>val_loss</a:t>
            </a:r>
            <a:r>
              <a:rPr lang="de-DE" dirty="0"/>
              <a:t>, </a:t>
            </a:r>
            <a:r>
              <a:rPr lang="de-DE" dirty="0" err="1"/>
              <a:t>patience</a:t>
            </a:r>
            <a:r>
              <a:rPr lang="de-DE" dirty="0"/>
              <a:t> = 5</a:t>
            </a:r>
          </a:p>
          <a:p>
            <a:endParaRPr lang="de-DE" dirty="0"/>
          </a:p>
          <a:p>
            <a:r>
              <a:rPr lang="de-DE" dirty="0"/>
              <a:t>Test Loss = 0.041</a:t>
            </a:r>
          </a:p>
        </p:txBody>
      </p:sp>
      <p:pic>
        <p:nvPicPr>
          <p:cNvPr id="11" name="Picture 10" descr="A graph of a loss">
            <a:extLst>
              <a:ext uri="{FF2B5EF4-FFF2-40B4-BE49-F238E27FC236}">
                <a16:creationId xmlns:a16="http://schemas.microsoft.com/office/drawing/2014/main" id="{94A73869-FCD2-E90C-9DEA-1E6A06BF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" y="1958448"/>
            <a:ext cx="7575203" cy="38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18FDC-02B0-060C-EC03-A616A567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Checkmate</a:t>
            </a:r>
            <a:r>
              <a:rPr lang="de-DE" sz="4000" dirty="0">
                <a:solidFill>
                  <a:srgbClr val="FFFFFF"/>
                </a:solidFill>
              </a:rPr>
              <a:t> Model </a:t>
            </a:r>
            <a:r>
              <a:rPr lang="de-DE" sz="4000" dirty="0" err="1">
                <a:solidFill>
                  <a:srgbClr val="FFFFFF"/>
                </a:solidFill>
              </a:rPr>
              <a:t>Example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hess board with chess pieces">
            <a:extLst>
              <a:ext uri="{FF2B5EF4-FFF2-40B4-BE49-F238E27FC236}">
                <a16:creationId xmlns:a16="http://schemas.microsoft.com/office/drawing/2014/main" id="{F72F2672-9B42-312C-7E71-1EA0A8E2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19" y="1959569"/>
            <a:ext cx="4178650" cy="4123305"/>
          </a:xfrm>
          <a:prstGeom prst="rect">
            <a:avLst/>
          </a:prstGeom>
        </p:spPr>
      </p:pic>
      <p:pic>
        <p:nvPicPr>
          <p:cNvPr id="7" name="Picture 6" descr="A chess board with chess pieces">
            <a:extLst>
              <a:ext uri="{FF2B5EF4-FFF2-40B4-BE49-F238E27FC236}">
                <a16:creationId xmlns:a16="http://schemas.microsoft.com/office/drawing/2014/main" id="{70C4BE92-A7D1-3C9B-7E21-C9EA7BFB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" y="1924820"/>
            <a:ext cx="4221230" cy="41928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CA1369-0AA5-9390-4B27-57F53EB5D1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61789" y="4021221"/>
            <a:ext cx="17467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AC0357-D4D8-48FC-7E4E-10C9390428F8}"/>
              </a:ext>
            </a:extLst>
          </p:cNvPr>
          <p:cNvSpPr txBox="1"/>
          <p:nvPr/>
        </p:nvSpPr>
        <p:spPr>
          <a:xfrm>
            <a:off x="2319550" y="6139803"/>
            <a:ext cx="16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4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C006B-36B1-E6B4-B6BA-1745811E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Checkmate</a:t>
            </a:r>
            <a:r>
              <a:rPr lang="de-DE" sz="4000" dirty="0">
                <a:solidFill>
                  <a:srgbClr val="FFFFFF"/>
                </a:solidFill>
              </a:rPr>
              <a:t> Model </a:t>
            </a:r>
            <a:r>
              <a:rPr lang="de-DE" sz="4000" dirty="0" err="1">
                <a:solidFill>
                  <a:srgbClr val="FFFFFF"/>
                </a:solidFill>
              </a:rPr>
              <a:t>Example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hess board with chess pieces">
            <a:extLst>
              <a:ext uri="{FF2B5EF4-FFF2-40B4-BE49-F238E27FC236}">
                <a16:creationId xmlns:a16="http://schemas.microsoft.com/office/drawing/2014/main" id="{805C6F80-8900-A1B9-1A2E-6B90D134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35" y="1994692"/>
            <a:ext cx="3797495" cy="37845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C8428B-D76F-53CE-482B-E1A3193DA9D0}"/>
              </a:ext>
            </a:extLst>
          </p:cNvPr>
          <p:cNvCxnSpPr>
            <a:cxnSpLocks/>
          </p:cNvCxnSpPr>
          <p:nvPr/>
        </p:nvCxnSpPr>
        <p:spPr>
          <a:xfrm>
            <a:off x="5187530" y="3839463"/>
            <a:ext cx="1560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chess board with chess pieces">
            <a:extLst>
              <a:ext uri="{FF2B5EF4-FFF2-40B4-BE49-F238E27FC236}">
                <a16:creationId xmlns:a16="http://schemas.microsoft.com/office/drawing/2014/main" id="{627D6763-1C27-9CA0-EDBB-A593A086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09" y="1994691"/>
            <a:ext cx="3841986" cy="3816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BB11B-CFA2-BE5D-56F9-C3617E814E36}"/>
              </a:ext>
            </a:extLst>
          </p:cNvPr>
          <p:cNvSpPr txBox="1"/>
          <p:nvPr/>
        </p:nvSpPr>
        <p:spPr>
          <a:xfrm>
            <a:off x="2264686" y="5892915"/>
            <a:ext cx="16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EB2B5-1FC3-60F4-6D3F-A6C52E0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Checkmate</a:t>
            </a:r>
            <a:r>
              <a:rPr lang="de-DE" sz="4000" dirty="0">
                <a:solidFill>
                  <a:srgbClr val="FFFFFF"/>
                </a:solidFill>
              </a:rPr>
              <a:t> Model </a:t>
            </a:r>
            <a:r>
              <a:rPr lang="de-DE" sz="4000" dirty="0" err="1">
                <a:solidFill>
                  <a:srgbClr val="FFFFFF"/>
                </a:solidFill>
              </a:rPr>
              <a:t>Example</a:t>
            </a:r>
            <a:r>
              <a:rPr lang="de-DE" sz="4000" dirty="0">
                <a:solidFill>
                  <a:srgbClr val="FFFFFF"/>
                </a:solidFill>
              </a:rPr>
              <a:t> (</a:t>
            </a:r>
            <a:r>
              <a:rPr lang="de-DE" sz="4000" dirty="0" err="1">
                <a:solidFill>
                  <a:srgbClr val="FFFFFF"/>
                </a:solidFill>
              </a:rPr>
              <a:t>Failure</a:t>
            </a:r>
            <a:r>
              <a:rPr lang="de-DE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Picture 4" descr="A chess board with chess pieces">
            <a:extLst>
              <a:ext uri="{FF2B5EF4-FFF2-40B4-BE49-F238E27FC236}">
                <a16:creationId xmlns:a16="http://schemas.microsoft.com/office/drawing/2014/main" id="{6F393C75-9660-3BD5-6020-8328E98D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09" y="2078200"/>
            <a:ext cx="3810196" cy="3772094"/>
          </a:xfrm>
          <a:prstGeom prst="rect">
            <a:avLst/>
          </a:prstGeom>
        </p:spPr>
      </p:pic>
      <p:pic>
        <p:nvPicPr>
          <p:cNvPr id="7" name="Picture 6" descr="A chess board with chess pieces">
            <a:extLst>
              <a:ext uri="{FF2B5EF4-FFF2-40B4-BE49-F238E27FC236}">
                <a16:creationId xmlns:a16="http://schemas.microsoft.com/office/drawing/2014/main" id="{2E758A61-F5ED-526E-F57E-4C2844CF9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55" y="2078200"/>
            <a:ext cx="3759393" cy="37847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73B64-9E38-B9CD-BE2E-AB62F00D4036}"/>
              </a:ext>
            </a:extLst>
          </p:cNvPr>
          <p:cNvCxnSpPr>
            <a:cxnSpLocks/>
          </p:cNvCxnSpPr>
          <p:nvPr/>
        </p:nvCxnSpPr>
        <p:spPr>
          <a:xfrm>
            <a:off x="5187530" y="3839463"/>
            <a:ext cx="1560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1276D3-909D-7DBE-70FC-59505061F54E}"/>
              </a:ext>
            </a:extLst>
          </p:cNvPr>
          <p:cNvSpPr txBox="1"/>
          <p:nvPr/>
        </p:nvSpPr>
        <p:spPr>
          <a:xfrm>
            <a:off x="2246398" y="5991165"/>
            <a:ext cx="16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8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D9F7-9486-1C5E-1546-482BB467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7C05-3E83-11FA-C5B4-29AA22DF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727" y="2739622"/>
            <a:ext cx="4420574" cy="137875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Repetition </a:t>
            </a:r>
            <a:r>
              <a:rPr lang="de-DE" sz="2000" dirty="0" err="1"/>
              <a:t>of</a:t>
            </a:r>
            <a:r>
              <a:rPr lang="de-DE" sz="2000" dirty="0"/>
              <a:t> game   </a:t>
            </a:r>
          </a:p>
          <a:p>
            <a:r>
              <a:rPr lang="de-DE" sz="2000" dirty="0"/>
              <a:t>Repetition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moves</a:t>
            </a:r>
            <a:r>
              <a:rPr lang="de-DE" sz="2000" dirty="0"/>
              <a:t> </a:t>
            </a:r>
            <a:r>
              <a:rPr lang="de-DE" sz="2000" dirty="0" err="1"/>
              <a:t>leading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draw</a:t>
            </a:r>
            <a:endParaRPr lang="de-DE" sz="2000" dirty="0"/>
          </a:p>
          <a:p>
            <a:r>
              <a:rPr lang="de-DE" sz="2000" dirty="0"/>
              <a:t>Long Time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endParaRPr lang="de-DE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EED42-E515-478F-C2C2-8EAF618F41B8}"/>
              </a:ext>
            </a:extLst>
          </p:cNvPr>
          <p:cNvSpPr txBox="1"/>
          <p:nvPr/>
        </p:nvSpPr>
        <p:spPr>
          <a:xfrm>
            <a:off x="5448301" y="32443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 </a:t>
            </a:r>
            <a:r>
              <a:rPr lang="de-DE" sz="2000" dirty="0" err="1"/>
              <a:t>Choosing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rather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calculating</a:t>
            </a:r>
            <a:r>
              <a:rPr lang="de-DE" sz="20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57AE6-ECE3-737E-A674-FE2BFCD87D8C}"/>
              </a:ext>
            </a:extLst>
          </p:cNvPr>
          <p:cNvSpPr txBox="1"/>
          <p:nvPr/>
        </p:nvSpPr>
        <p:spPr>
          <a:xfrm>
            <a:off x="1027727" y="4016790"/>
            <a:ext cx="3772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drawn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r>
              <a:rPr lang="de-DE" sz="20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64D71A-9E5E-0736-7CDC-E3D67A423F52}"/>
              </a:ext>
            </a:extLst>
          </p:cNvPr>
          <p:cNvSpPr txBox="1"/>
          <p:nvPr/>
        </p:nvSpPr>
        <p:spPr>
          <a:xfrm>
            <a:off x="5448301" y="40629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Saving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game </a:t>
            </a:r>
            <a:r>
              <a:rPr lang="de-DE" sz="2000" dirty="0" err="1">
                <a:sym typeface="Wingdings" panose="05000000000000000000" pitchFamily="2" charset="2"/>
              </a:rPr>
              <a:t>considering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proportion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     </a:t>
            </a:r>
            <a:r>
              <a:rPr lang="de-DE" sz="2000" dirty="0" err="1">
                <a:sym typeface="Wingdings" panose="05000000000000000000" pitchFamily="2" charset="2"/>
              </a:rPr>
              <a:t>win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draw</a:t>
            </a:r>
            <a:r>
              <a:rPr lang="de-DE" sz="2000" dirty="0">
                <a:sym typeface="Wingdings" panose="05000000000000000000" pitchFamily="2" charset="2"/>
              </a:rPr>
              <a:t> and </a:t>
            </a:r>
            <a:r>
              <a:rPr lang="de-DE" sz="2000" dirty="0" err="1">
                <a:sym typeface="Wingdings" panose="05000000000000000000" pitchFamily="2" charset="2"/>
              </a:rPr>
              <a:t>loss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188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F9BDE-5BDA-CF9C-1BC5-0B946E87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Chess </a:t>
            </a:r>
            <a:r>
              <a:rPr lang="de-DE" sz="4000" dirty="0" err="1">
                <a:solidFill>
                  <a:srgbClr val="FFFFFF"/>
                </a:solidFill>
              </a:rPr>
              <a:t>with</a:t>
            </a:r>
            <a:r>
              <a:rPr lang="de-DE" sz="4000" dirty="0">
                <a:solidFill>
                  <a:srgbClr val="FFFFFF"/>
                </a:solidFill>
              </a:rPr>
              <a:t> Reinforcement Learning</a:t>
            </a:r>
          </a:p>
        </p:txBody>
      </p:sp>
      <p:pic>
        <p:nvPicPr>
          <p:cNvPr id="5" name="Content Placeholder 4" descr="A green screen with black text&#10;&#10;Description automatically generated">
            <a:extLst>
              <a:ext uri="{FF2B5EF4-FFF2-40B4-BE49-F238E27FC236}">
                <a16:creationId xmlns:a16="http://schemas.microsoft.com/office/drawing/2014/main" id="{2BB87256-27EA-CE25-58B5-292D48415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9" y="2133600"/>
            <a:ext cx="11871437" cy="3873500"/>
          </a:xfrm>
        </p:spPr>
      </p:pic>
    </p:spTree>
    <p:extLst>
      <p:ext uri="{BB962C8B-B14F-4D97-AF65-F5344CB8AC3E}">
        <p14:creationId xmlns:p14="http://schemas.microsoft.com/office/powerpoint/2010/main" val="258005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3BBC-FB15-7E87-6FB5-F25E072A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Challenges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5F14-629D-C26C-1C3A-2E4AC403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860144"/>
            <a:ext cx="3263901" cy="50346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  </a:t>
            </a:r>
            <a:r>
              <a:rPr lang="de-DE" sz="2000" dirty="0" err="1"/>
              <a:t>Repetation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game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D9745-A7AE-6475-47F1-14FB42E269FB}"/>
              </a:ext>
            </a:extLst>
          </p:cNvPr>
          <p:cNvSpPr txBox="1"/>
          <p:nvPr/>
        </p:nvSpPr>
        <p:spPr>
          <a:xfrm>
            <a:off x="5067298" y="29516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Make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one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random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choice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of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move</a:t>
            </a:r>
            <a:r>
              <a:rPr lang="de-DE" sz="1800" dirty="0">
                <a:sym typeface="Wingdings" panose="05000000000000000000" pitchFamily="2" charset="2"/>
              </a:rPr>
              <a:t> at </a:t>
            </a:r>
            <a:r>
              <a:rPr lang="de-DE" sz="1800" dirty="0" err="1">
                <a:sym typeface="Wingdings" panose="05000000000000000000" pitchFamily="2" charset="2"/>
              </a:rPr>
              <a:t>one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random</a:t>
            </a:r>
            <a:r>
              <a:rPr lang="de-DE" sz="1800" dirty="0">
                <a:sym typeface="Wingdings" panose="05000000000000000000" pitchFamily="2" charset="2"/>
              </a:rPr>
              <a:t> turn</a:t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>
                <a:sym typeface="Wingdings" panose="05000000000000000000" pitchFamily="2" charset="2"/>
              </a:rPr>
              <a:t> Update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neural</a:t>
            </a:r>
            <a:r>
              <a:rPr lang="de-DE" sz="1800" dirty="0">
                <a:sym typeface="Wingdings" panose="05000000000000000000" pitchFamily="2" charset="2"/>
              </a:rPr>
              <a:t> network </a:t>
            </a:r>
            <a:r>
              <a:rPr lang="de-DE" sz="1800" dirty="0" err="1">
                <a:sym typeface="Wingdings" panose="05000000000000000000" pitchFamily="2" charset="2"/>
              </a:rPr>
              <a:t>immediately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if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game </a:t>
            </a:r>
            <a:r>
              <a:rPr lang="de-DE" sz="1800" dirty="0" err="1">
                <a:sym typeface="Wingdings" panose="05000000000000000000" pitchFamily="2" charset="2"/>
              </a:rPr>
              <a:t>repeats</a:t>
            </a:r>
            <a:r>
              <a:rPr lang="de-DE" sz="1800" dirty="0">
                <a:sym typeface="Wingdings" panose="05000000000000000000" pitchFamily="2" charset="2"/>
              </a:rPr>
              <a:t>.</a:t>
            </a:r>
            <a:endParaRPr lang="de-DE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F265A-F30A-82AF-484F-9FDE14E8B7E6}"/>
              </a:ext>
            </a:extLst>
          </p:cNvPr>
          <p:cNvSpPr txBox="1"/>
          <p:nvPr/>
        </p:nvSpPr>
        <p:spPr>
          <a:xfrm>
            <a:off x="5067298" y="3624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sz="1800" dirty="0"/>
              <a:t>   Making </a:t>
            </a:r>
            <a:r>
              <a:rPr lang="de-DE" sz="1800" dirty="0" err="1"/>
              <a:t>second</a:t>
            </a:r>
            <a:r>
              <a:rPr lang="de-DE" sz="1800" dirty="0"/>
              <a:t>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move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same </a:t>
            </a:r>
            <a:r>
              <a:rPr lang="de-DE" sz="1800" dirty="0" err="1"/>
              <a:t>board</a:t>
            </a:r>
            <a:r>
              <a:rPr lang="de-DE" sz="1800" dirty="0"/>
              <a:t> </a:t>
            </a:r>
            <a:r>
              <a:rPr lang="de-DE" sz="1800" dirty="0" err="1"/>
              <a:t>position</a:t>
            </a:r>
            <a:r>
              <a:rPr lang="de-DE" sz="1800" dirty="0"/>
              <a:t> </a:t>
            </a:r>
            <a:r>
              <a:rPr lang="de-DE" sz="1800" dirty="0" err="1"/>
              <a:t>occurs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D5CE3-32B8-1CE4-0BBE-C23ED7EE63EA}"/>
              </a:ext>
            </a:extLst>
          </p:cNvPr>
          <p:cNvSpPr txBox="1"/>
          <p:nvPr/>
        </p:nvSpPr>
        <p:spPr>
          <a:xfrm>
            <a:off x="5067298" y="41096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Calculating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only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one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move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ahead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F947E-A6E6-B4ED-E4E4-A44D7E4706E8}"/>
              </a:ext>
            </a:extLst>
          </p:cNvPr>
          <p:cNvSpPr txBox="1"/>
          <p:nvPr/>
        </p:nvSpPr>
        <p:spPr>
          <a:xfrm>
            <a:off x="5095800" y="4545490"/>
            <a:ext cx="689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Saving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game </a:t>
            </a:r>
            <a:r>
              <a:rPr lang="de-DE" sz="1800" dirty="0" err="1">
                <a:sym typeface="Wingdings" panose="05000000000000000000" pitchFamily="2" charset="2"/>
              </a:rPr>
              <a:t>considering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proportion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of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win</a:t>
            </a:r>
            <a:r>
              <a:rPr lang="de-DE" sz="1800" dirty="0">
                <a:sym typeface="Wingdings" panose="05000000000000000000" pitchFamily="2" charset="2"/>
              </a:rPr>
              <a:t>, </a:t>
            </a:r>
            <a:r>
              <a:rPr lang="de-DE" sz="1800" dirty="0" err="1">
                <a:sym typeface="Wingdings" panose="05000000000000000000" pitchFamily="2" charset="2"/>
              </a:rPr>
              <a:t>draw</a:t>
            </a:r>
            <a:r>
              <a:rPr lang="de-DE" sz="1800" dirty="0">
                <a:sym typeface="Wingdings" panose="05000000000000000000" pitchFamily="2" charset="2"/>
              </a:rPr>
              <a:t> and </a:t>
            </a:r>
            <a:r>
              <a:rPr lang="de-DE" sz="1800" dirty="0" err="1">
                <a:sym typeface="Wingdings" panose="05000000000000000000" pitchFamily="2" charset="2"/>
              </a:rPr>
              <a:t>loss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13A57-B629-E338-F170-3F84AAFC9B67}"/>
              </a:ext>
            </a:extLst>
          </p:cNvPr>
          <p:cNvSpPr txBox="1"/>
          <p:nvPr/>
        </p:nvSpPr>
        <p:spPr>
          <a:xfrm>
            <a:off x="1371599" y="3583143"/>
            <a:ext cx="3048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Repetition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moves</a:t>
            </a:r>
            <a:endParaRPr lang="de-DE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B9653-AB1A-77A1-1B84-0728FFDFFDB6}"/>
              </a:ext>
            </a:extLst>
          </p:cNvPr>
          <p:cNvSpPr txBox="1"/>
          <p:nvPr/>
        </p:nvSpPr>
        <p:spPr>
          <a:xfrm>
            <a:off x="1371599" y="4036359"/>
            <a:ext cx="358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Long Time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calculation</a:t>
            </a:r>
            <a:endParaRPr lang="de-D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775CD-A55A-A766-796D-519B99285F1E}"/>
              </a:ext>
            </a:extLst>
          </p:cNvPr>
          <p:cNvSpPr txBox="1"/>
          <p:nvPr/>
        </p:nvSpPr>
        <p:spPr>
          <a:xfrm>
            <a:off x="1371599" y="4432182"/>
            <a:ext cx="3733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drawn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161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5" grpId="0"/>
      <p:bldP spid="18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3379C-0F37-DC99-C309-22E77D65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Result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665230-51D8-4C24-2661-16338263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took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r>
              <a:rPr lang="de-DE" sz="2000" dirty="0"/>
              <a:t> time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single</a:t>
            </a:r>
            <a:r>
              <a:rPr lang="de-DE" sz="2000" dirty="0"/>
              <a:t> game</a:t>
            </a:r>
          </a:p>
          <a:p>
            <a:pPr lvl="1"/>
            <a:r>
              <a:rPr lang="de-DE" sz="1600" dirty="0"/>
              <a:t>300 </a:t>
            </a:r>
            <a:r>
              <a:rPr lang="de-DE" sz="1600" dirty="0" err="1"/>
              <a:t>moves</a:t>
            </a:r>
            <a:r>
              <a:rPr lang="de-DE" sz="1600" dirty="0"/>
              <a:t> per game = 300 * 30 </a:t>
            </a:r>
            <a:r>
              <a:rPr lang="de-DE" sz="1600" dirty="0" err="1"/>
              <a:t>position</a:t>
            </a:r>
            <a:r>
              <a:rPr lang="de-DE" sz="1600" dirty="0"/>
              <a:t> </a:t>
            </a:r>
            <a:r>
              <a:rPr lang="de-DE" sz="1600" dirty="0" err="1"/>
              <a:t>calculations</a:t>
            </a:r>
            <a:r>
              <a:rPr lang="de-DE" sz="1600" dirty="0"/>
              <a:t> = 9000 </a:t>
            </a:r>
            <a:r>
              <a:rPr lang="de-DE" sz="1600" dirty="0" err="1"/>
              <a:t>position</a:t>
            </a:r>
            <a:r>
              <a:rPr lang="de-DE" sz="1600" dirty="0"/>
              <a:t> </a:t>
            </a:r>
            <a:r>
              <a:rPr lang="de-DE" sz="1600" dirty="0" err="1"/>
              <a:t>evalution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</a:t>
            </a:r>
          </a:p>
          <a:p>
            <a:r>
              <a:rPr lang="de-DE" sz="2000" dirty="0"/>
              <a:t>Most game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drawn</a:t>
            </a:r>
            <a:endParaRPr lang="de-DE" sz="2000" dirty="0"/>
          </a:p>
          <a:p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r>
              <a:rPr lang="de-DE" sz="2000" dirty="0"/>
              <a:t> was </a:t>
            </a:r>
            <a:r>
              <a:rPr lang="de-DE" sz="2000" dirty="0" err="1"/>
              <a:t>extracted</a:t>
            </a:r>
            <a:r>
              <a:rPr lang="de-DE" sz="2000" dirty="0"/>
              <a:t> (20 </a:t>
            </a:r>
            <a:r>
              <a:rPr lang="de-DE" sz="2000" dirty="0" err="1"/>
              <a:t>games</a:t>
            </a:r>
            <a:r>
              <a:rPr lang="de-DE" sz="2000" dirty="0"/>
              <a:t>)</a:t>
            </a:r>
          </a:p>
          <a:p>
            <a:r>
              <a:rPr lang="de-DE" sz="2000" dirty="0"/>
              <a:t>Training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r>
              <a:rPr lang="de-DE" sz="2000" dirty="0"/>
              <a:t> </a:t>
            </a:r>
            <a:r>
              <a:rPr lang="de-DE" sz="2000" dirty="0" err="1"/>
              <a:t>didn‘t</a:t>
            </a:r>
            <a:r>
              <a:rPr lang="de-DE" sz="2000" dirty="0"/>
              <a:t> </a:t>
            </a:r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chess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990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B3059-D1FD-FC2B-5304-9E150EE9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CSV-Dataset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 All Game Position )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707C64-2258-1832-9D28-76F865CC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2164494"/>
            <a:ext cx="7225748" cy="2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5B220-A447-455A-584D-F70996EC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Self Criticsim and Improvement Possibility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DE10-43F5-BB15-D437-F4C4CACC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Acquiring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datasets</a:t>
            </a:r>
            <a:endParaRPr lang="de-DE" sz="2000" dirty="0"/>
          </a:p>
          <a:p>
            <a:r>
              <a:rPr lang="de-DE" sz="2000" dirty="0"/>
              <a:t>Model </a:t>
            </a:r>
            <a:r>
              <a:rPr lang="de-DE" sz="2000" dirty="0" err="1"/>
              <a:t>giving</a:t>
            </a:r>
            <a:r>
              <a:rPr lang="de-DE" sz="2000" dirty="0"/>
              <a:t>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( Alphazero Implementation)</a:t>
            </a:r>
          </a:p>
          <a:p>
            <a:pPr lvl="1"/>
            <a:r>
              <a:rPr lang="de-DE" sz="2000" dirty="0" err="1"/>
              <a:t>Probablity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winning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possible </a:t>
            </a:r>
            <a:r>
              <a:rPr lang="de-DE" sz="2000" dirty="0" err="1"/>
              <a:t>move</a:t>
            </a:r>
            <a:endParaRPr lang="de-DE" sz="2000" dirty="0"/>
          </a:p>
          <a:p>
            <a:pPr lvl="1"/>
            <a:r>
              <a:rPr lang="de-DE" sz="2000" dirty="0"/>
              <a:t>State(Value)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given</a:t>
            </a:r>
            <a:r>
              <a:rPr lang="de-DE" sz="2000" dirty="0"/>
              <a:t> </a:t>
            </a:r>
            <a:r>
              <a:rPr lang="de-DE" sz="2000" dirty="0" err="1"/>
              <a:t>position</a:t>
            </a:r>
            <a:endParaRPr lang="de-DE" sz="2000" dirty="0"/>
          </a:p>
          <a:p>
            <a:r>
              <a:rPr lang="de-DE" sz="2000" dirty="0" err="1"/>
              <a:t>Enabling</a:t>
            </a:r>
            <a:r>
              <a:rPr lang="de-DE" sz="2000" dirty="0"/>
              <a:t> </a:t>
            </a:r>
            <a:r>
              <a:rPr lang="de-DE" sz="2000" dirty="0" err="1"/>
              <a:t>possibility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parallel </a:t>
            </a:r>
            <a:r>
              <a:rPr lang="de-DE" sz="2000" dirty="0" err="1"/>
              <a:t>playing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endParaRPr lang="de-DE" sz="2000" dirty="0"/>
          </a:p>
          <a:p>
            <a:r>
              <a:rPr lang="de-DE" sz="2000" dirty="0" err="1"/>
              <a:t>Improvement</a:t>
            </a:r>
            <a:r>
              <a:rPr lang="de-DE" sz="2000" dirty="0"/>
              <a:t> in </a:t>
            </a:r>
            <a:r>
              <a:rPr lang="de-DE" sz="2000" dirty="0" err="1"/>
              <a:t>labeling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datasets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A2306-6423-B3DA-ABF4-6E290E7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Overview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6" name="Rectangle 15" descr="Chess Pieces">
            <a:extLst>
              <a:ext uri="{FF2B5EF4-FFF2-40B4-BE49-F238E27FC236}">
                <a16:creationId xmlns:a16="http://schemas.microsoft.com/office/drawing/2014/main" id="{E3FF3F6E-E8AD-5567-7F9D-ABAA29AEEBA0}"/>
              </a:ext>
            </a:extLst>
          </p:cNvPr>
          <p:cNvSpPr/>
          <p:nvPr/>
        </p:nvSpPr>
        <p:spPr>
          <a:xfrm>
            <a:off x="1504600" y="1948732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E699D-1FDF-9886-39E1-291864E5C547}"/>
              </a:ext>
            </a:extLst>
          </p:cNvPr>
          <p:cNvSpPr txBox="1"/>
          <p:nvPr/>
        </p:nvSpPr>
        <p:spPr>
          <a:xfrm>
            <a:off x="1504600" y="4088377"/>
            <a:ext cx="38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D8D67-E60B-95CF-1CDE-A94B34E5D7E4}"/>
              </a:ext>
            </a:extLst>
          </p:cNvPr>
          <p:cNvSpPr txBox="1"/>
          <p:nvPr/>
        </p:nvSpPr>
        <p:spPr>
          <a:xfrm>
            <a:off x="1504600" y="4847331"/>
            <a:ext cx="38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21" name="Rectangle 20" descr="Head with Gears">
            <a:extLst>
              <a:ext uri="{FF2B5EF4-FFF2-40B4-BE49-F238E27FC236}">
                <a16:creationId xmlns:a16="http://schemas.microsoft.com/office/drawing/2014/main" id="{9ABE33AC-A827-2B47-860D-16B0FED6DFA9}"/>
              </a:ext>
            </a:extLst>
          </p:cNvPr>
          <p:cNvSpPr/>
          <p:nvPr/>
        </p:nvSpPr>
        <p:spPr>
          <a:xfrm>
            <a:off x="7207757" y="1855908"/>
            <a:ext cx="1512000" cy="1512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80DDC-74F7-8E15-D1B3-DC8C5F795FFF}"/>
              </a:ext>
            </a:extLst>
          </p:cNvPr>
          <p:cNvSpPr txBox="1"/>
          <p:nvPr/>
        </p:nvSpPr>
        <p:spPr>
          <a:xfrm>
            <a:off x="6393607" y="4089858"/>
            <a:ext cx="35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/>
              <a:t>Chess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Input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31694-5C7C-A86C-39F5-0070562A3D53}"/>
              </a:ext>
            </a:extLst>
          </p:cNvPr>
          <p:cNvSpPr txBox="1"/>
          <p:nvPr/>
        </p:nvSpPr>
        <p:spPr>
          <a:xfrm>
            <a:off x="6393608" y="4457338"/>
            <a:ext cx="4820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8F011-8561-CA02-0102-4A45D66FB4E9}"/>
              </a:ext>
            </a:extLst>
          </p:cNvPr>
          <p:cNvSpPr txBox="1"/>
          <p:nvPr/>
        </p:nvSpPr>
        <p:spPr>
          <a:xfrm>
            <a:off x="6393608" y="4788599"/>
            <a:ext cx="4820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/>
              <a:t>Piece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9BD7A-FF96-1EB2-F7AE-6BC0894FD74D}"/>
              </a:ext>
            </a:extLst>
          </p:cNvPr>
          <p:cNvSpPr txBox="1"/>
          <p:nvPr/>
        </p:nvSpPr>
        <p:spPr>
          <a:xfrm>
            <a:off x="6393608" y="5119860"/>
            <a:ext cx="350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at end </a:t>
            </a:r>
            <a:r>
              <a:rPr lang="de-DE" dirty="0" err="1"/>
              <a:t>of</a:t>
            </a:r>
            <a:r>
              <a:rPr lang="de-DE" dirty="0"/>
              <a:t> game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F163D2-6A6A-3DBA-06FD-515BD6583264}"/>
              </a:ext>
            </a:extLst>
          </p:cNvPr>
          <p:cNvSpPr txBox="1"/>
          <p:nvPr/>
        </p:nvSpPr>
        <p:spPr>
          <a:xfrm>
            <a:off x="6393608" y="5495258"/>
            <a:ext cx="299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de-DE" dirty="0"/>
              <a:t>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F5EE78-E743-4C28-2025-6458E3A56614}"/>
              </a:ext>
            </a:extLst>
          </p:cNvPr>
          <p:cNvGrpSpPr/>
          <p:nvPr/>
        </p:nvGrpSpPr>
        <p:grpSpPr>
          <a:xfrm>
            <a:off x="1543804" y="3439886"/>
            <a:ext cx="4320000" cy="648000"/>
            <a:chOff x="765914" y="1727420"/>
            <a:chExt cx="4320000" cy="64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E41705-D1A7-2963-E8D4-919D49BE56FE}"/>
                </a:ext>
              </a:extLst>
            </p:cNvPr>
            <p:cNvSpPr/>
            <p:nvPr/>
          </p:nvSpPr>
          <p:spPr>
            <a:xfrm>
              <a:off x="765914" y="1727420"/>
              <a:ext cx="4320000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DD3D0B-E2F5-4A71-B8AA-E43162826E3E}"/>
                </a:ext>
              </a:extLst>
            </p:cNvPr>
            <p:cNvSpPr txBox="1"/>
            <p:nvPr/>
          </p:nvSpPr>
          <p:spPr>
            <a:xfrm>
              <a:off x="765914" y="1727420"/>
              <a:ext cx="4320000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de-DE" sz="3600" b="1" kern="1200" dirty="0" err="1"/>
                <a:t>Objective</a:t>
              </a:r>
              <a:r>
                <a:rPr lang="de-DE" sz="3600" b="1" kern="1200" dirty="0"/>
                <a:t> </a:t>
              </a:r>
              <a:r>
                <a:rPr lang="de-DE" sz="3600" kern="1200" dirty="0"/>
                <a:t>:</a:t>
              </a:r>
              <a:endParaRPr lang="en-US" sz="36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9A3B68-9430-4C6F-A2F6-743FA8BA3680}"/>
              </a:ext>
            </a:extLst>
          </p:cNvPr>
          <p:cNvGrpSpPr/>
          <p:nvPr/>
        </p:nvGrpSpPr>
        <p:grpSpPr>
          <a:xfrm>
            <a:off x="6428110" y="3490093"/>
            <a:ext cx="4320000" cy="648000"/>
            <a:chOff x="5841914" y="1727420"/>
            <a:chExt cx="4320000" cy="64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0DEC76-0AF0-3475-2DF6-996457730589}"/>
                </a:ext>
              </a:extLst>
            </p:cNvPr>
            <p:cNvSpPr/>
            <p:nvPr/>
          </p:nvSpPr>
          <p:spPr>
            <a:xfrm>
              <a:off x="5841914" y="1727420"/>
              <a:ext cx="4320000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8E9DAA-4F12-F601-FB90-55D179196B54}"/>
                </a:ext>
              </a:extLst>
            </p:cNvPr>
            <p:cNvSpPr txBox="1"/>
            <p:nvPr/>
          </p:nvSpPr>
          <p:spPr>
            <a:xfrm>
              <a:off x="5841914" y="1727420"/>
              <a:ext cx="4320000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de-DE" sz="3600" kern="1200" dirty="0"/>
                <a:t>Approach: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7" grpId="0"/>
      <p:bldP spid="29" grpId="0"/>
      <p:bldP spid="31" grpId="0"/>
      <p:bldP spid="33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nalogue wall clock">
            <a:extLst>
              <a:ext uri="{FF2B5EF4-FFF2-40B4-BE49-F238E27FC236}">
                <a16:creationId xmlns:a16="http://schemas.microsoft.com/office/drawing/2014/main" id="{D9BCF37E-1358-E6DB-2780-47AD2424C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14" b="890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3E01-AF92-4B60-DE5D-169BEB3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 FOR YOUR TIME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1CBBD-6D9E-3A1F-9DCF-2EBC0879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Literature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B004-34FC-3D0B-E605-339A249E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Mastering Chess and Shogi by Self-Play with a General Reinforcement Learning Algorithm </a:t>
            </a:r>
            <a:br>
              <a:rPr lang="en-US" sz="2000" dirty="0"/>
            </a:br>
            <a:r>
              <a:rPr lang="en-US" sz="2000" dirty="0"/>
              <a:t>[1DeepMind, 6 Pancras Square, London N1C 4AG]</a:t>
            </a:r>
          </a:p>
          <a:p>
            <a:r>
              <a:rPr lang="de-DE" sz="2000" dirty="0">
                <a:hlinkClick r:id="rId2"/>
              </a:rPr>
              <a:t>https://github.com/geohot/twitchchess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https://github.com/zjeffer/chess-deep-rl</a:t>
            </a:r>
            <a:endParaRPr lang="de-DE" sz="2000" dirty="0"/>
          </a:p>
          <a:p>
            <a:r>
              <a:rPr lang="de-DE" sz="2000" dirty="0" err="1"/>
              <a:t>Avialable</a:t>
            </a:r>
            <a:r>
              <a:rPr lang="de-DE" sz="2000" dirty="0"/>
              <a:t> Chess Engine:</a:t>
            </a:r>
          </a:p>
          <a:p>
            <a:pPr lvl="1"/>
            <a:r>
              <a:rPr lang="de-DE" sz="2000" dirty="0" err="1"/>
              <a:t>Stockfish</a:t>
            </a:r>
            <a:endParaRPr lang="de-DE" sz="2000" dirty="0"/>
          </a:p>
          <a:p>
            <a:pPr lvl="1"/>
            <a:r>
              <a:rPr lang="de-DE" sz="2000" dirty="0"/>
              <a:t>Alphazero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05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A2306-6423-B3DA-ABF4-6E290E7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Board </a:t>
            </a:r>
            <a:r>
              <a:rPr lang="de-DE" sz="4000" dirty="0" err="1">
                <a:solidFill>
                  <a:schemeClr val="bg1"/>
                </a:solidFill>
              </a:rPr>
              <a:t>position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75056-23C3-FF60-83BF-C18F1D35C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r="1522"/>
          <a:stretch/>
        </p:blipFill>
        <p:spPr>
          <a:xfrm>
            <a:off x="7419632" y="1559963"/>
            <a:ext cx="4462311" cy="461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27789-30F5-26AB-E8D0-D05E6E34B6BE}"/>
              </a:ext>
            </a:extLst>
          </p:cNvPr>
          <p:cNvSpPr txBox="1"/>
          <p:nvPr/>
        </p:nvSpPr>
        <p:spPr>
          <a:xfrm>
            <a:off x="838200" y="2456357"/>
            <a:ext cx="3097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Total </a:t>
            </a:r>
            <a:r>
              <a:rPr lang="de-DE" sz="2000" dirty="0" err="1"/>
              <a:t>chess</a:t>
            </a:r>
            <a:r>
              <a:rPr lang="de-DE" sz="2000" dirty="0"/>
              <a:t> - </a:t>
            </a:r>
            <a:r>
              <a:rPr lang="de-DE" sz="2000" dirty="0" err="1"/>
              <a:t>boxes</a:t>
            </a:r>
            <a:r>
              <a:rPr lang="de-DE" sz="2000" dirty="0"/>
              <a:t>: 8 *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A172-E978-D465-34AF-58777C7F9BA9}"/>
              </a:ext>
            </a:extLst>
          </p:cNvPr>
          <p:cNvSpPr txBox="1"/>
          <p:nvPr/>
        </p:nvSpPr>
        <p:spPr>
          <a:xfrm>
            <a:off x="838200" y="325075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Things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consider</a:t>
            </a:r>
            <a:r>
              <a:rPr lang="de-DE" sz="2000" dirty="0"/>
              <a:t> in a </a:t>
            </a:r>
            <a:r>
              <a:rPr lang="de-DE" sz="2000" dirty="0" err="1"/>
              <a:t>position</a:t>
            </a:r>
            <a:r>
              <a:rPr lang="de-DE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Every </a:t>
            </a:r>
            <a:r>
              <a:rPr lang="de-DE" sz="2000" dirty="0" err="1"/>
              <a:t>chess</a:t>
            </a:r>
            <a:r>
              <a:rPr lang="de-DE" sz="2000" dirty="0"/>
              <a:t> </a:t>
            </a:r>
            <a:r>
              <a:rPr lang="de-DE" sz="2000" dirty="0" err="1"/>
              <a:t>piece</a:t>
            </a:r>
            <a:r>
              <a:rPr lang="de-DE" sz="2000" dirty="0"/>
              <a:t> ( 12 )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4 </a:t>
            </a:r>
            <a:r>
              <a:rPr lang="de-DE" sz="2000" dirty="0" err="1"/>
              <a:t>castling</a:t>
            </a:r>
            <a:r>
              <a:rPr lang="de-DE" sz="2000" dirty="0"/>
              <a:t> </a:t>
            </a:r>
            <a:r>
              <a:rPr lang="de-DE" sz="2000" dirty="0" err="1"/>
              <a:t>rights</a:t>
            </a:r>
            <a:r>
              <a:rPr lang="de-DE" sz="2000" dirty="0"/>
              <a:t> (4 )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Moving </a:t>
            </a:r>
            <a:r>
              <a:rPr lang="de-DE" sz="2000" dirty="0" err="1"/>
              <a:t>side</a:t>
            </a:r>
            <a:r>
              <a:rPr lang="de-DE" sz="2000" dirty="0"/>
              <a:t> 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102FA-6C2B-9605-9CA0-6D48851D1378}"/>
              </a:ext>
            </a:extLst>
          </p:cNvPr>
          <p:cNvSpPr txBox="1"/>
          <p:nvPr/>
        </p:nvSpPr>
        <p:spPr>
          <a:xfrm>
            <a:off x="838200" y="47766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Board </a:t>
            </a:r>
            <a:r>
              <a:rPr lang="de-DE" sz="2000" dirty="0" err="1"/>
              <a:t>Representation</a:t>
            </a:r>
            <a:r>
              <a:rPr lang="de-DE" sz="2000" dirty="0"/>
              <a:t> in </a:t>
            </a:r>
            <a:r>
              <a:rPr lang="de-DE" sz="2000" dirty="0" err="1"/>
              <a:t>array</a:t>
            </a:r>
            <a:br>
              <a:rPr lang="de-DE" sz="2000" dirty="0"/>
            </a:br>
            <a:r>
              <a:rPr lang="de-DE" sz="2000" dirty="0"/>
              <a:t> 		</a:t>
            </a:r>
            <a:r>
              <a:rPr lang="de-DE" sz="2000" dirty="0">
                <a:sym typeface="Wingdings" panose="05000000000000000000" pitchFamily="2" charset="2"/>
              </a:rPr>
              <a:t>  8 * 8 * 17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3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84728-52F9-18D7-87E2-CE4268D9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Chess Board </a:t>
            </a:r>
            <a:r>
              <a:rPr lang="de-DE" sz="4000" dirty="0" err="1">
                <a:solidFill>
                  <a:srgbClr val="FFFFFF"/>
                </a:solidFill>
              </a:rPr>
              <a:t>as</a:t>
            </a:r>
            <a:r>
              <a:rPr lang="de-DE" sz="4000" dirty="0">
                <a:solidFill>
                  <a:srgbClr val="FFFFFF"/>
                </a:solidFill>
              </a:rPr>
              <a:t>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B105-2713-34BA-5F39-83C24BE02153}"/>
              </a:ext>
            </a:extLst>
          </p:cNvPr>
          <p:cNvSpPr>
            <a:spLocks/>
          </p:cNvSpPr>
          <p:nvPr/>
        </p:nvSpPr>
        <p:spPr>
          <a:xfrm>
            <a:off x="966378" y="2112579"/>
            <a:ext cx="5380424" cy="383733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defTabSz="777240">
              <a:spcAft>
                <a:spcPts val="600"/>
              </a:spcAft>
            </a:pP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[[[0, 0, 0, 0, 0, 0, 0, 0, 0, 0, 0, 0, 1, 0, 0, 0, 1],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55665-5BF2-6883-6410-B79A55B6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72" y="2112579"/>
            <a:ext cx="3815906" cy="3815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E35BEF-6C1B-5D39-475E-84AB92C0D370}"/>
              </a:ext>
            </a:extLst>
          </p:cNvPr>
          <p:cNvSpPr/>
          <p:nvPr/>
        </p:nvSpPr>
        <p:spPr>
          <a:xfrm>
            <a:off x="1222254" y="2112088"/>
            <a:ext cx="2974842" cy="3842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99A45-893E-9798-5E9F-50401F5FE43E}"/>
              </a:ext>
            </a:extLst>
          </p:cNvPr>
          <p:cNvSpPr/>
          <p:nvPr/>
        </p:nvSpPr>
        <p:spPr>
          <a:xfrm>
            <a:off x="4261105" y="2112088"/>
            <a:ext cx="902370" cy="375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E147A-6C95-6FF2-FE0E-6F38F719018D}"/>
              </a:ext>
            </a:extLst>
          </p:cNvPr>
          <p:cNvSpPr/>
          <p:nvPr/>
        </p:nvSpPr>
        <p:spPr>
          <a:xfrm>
            <a:off x="5230368" y="2112088"/>
            <a:ext cx="292608" cy="384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17A86-42B7-83AF-E990-2D8BDE76FB95}"/>
              </a:ext>
            </a:extLst>
          </p:cNvPr>
          <p:cNvSpPr txBox="1"/>
          <p:nvPr/>
        </p:nvSpPr>
        <p:spPr>
          <a:xfrm>
            <a:off x="1149096" y="23688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………..</a:t>
            </a:r>
            <a:b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[0, 0, 0, 0, 0, 1, 0, 0, 0, 0, 0, 0, 1, 0, 0, 0, 1],</a:t>
            </a:r>
            <a:endParaRPr lang="de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916F7-F8C7-B813-C76B-5012A254094A}"/>
              </a:ext>
            </a:extLst>
          </p:cNvPr>
          <p:cNvSpPr txBox="1"/>
          <p:nvPr/>
        </p:nvSpPr>
        <p:spPr>
          <a:xfrm>
            <a:off x="1149096" y="30767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………..</a:t>
            </a:r>
            <a:b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[0, 0, 0, 1, 0, 0, 0, 0, 0, 0, 0, 0, 1, 0, 0, 0, 1]],</a:t>
            </a:r>
            <a:b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[[……...</a:t>
            </a:r>
            <a:b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]],</a:t>
            </a:r>
            <a:b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[[………..</a:t>
            </a:r>
            <a:b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………..]]]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7E07-C527-8DDC-6CE9-9C6DD1E1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E6D0DD-6633-4578-05EB-A533CF641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3530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690BE-D2BC-C9F6-2FF5-EB385E34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CSV-Dataset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 Game Statistics )</a:t>
            </a:r>
          </a:p>
        </p:txBody>
      </p:sp>
      <p:pic>
        <p:nvPicPr>
          <p:cNvPr id="4" name="Picture 3" descr="A table with numbers and black text&#10;&#10;Description automatically generated">
            <a:extLst>
              <a:ext uri="{FF2B5EF4-FFF2-40B4-BE49-F238E27FC236}">
                <a16:creationId xmlns:a16="http://schemas.microsoft.com/office/drawing/2014/main" id="{5943AA4D-9554-2AD1-2610-8F8F9F95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77" y="467208"/>
            <a:ext cx="537565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F449C-334B-DBE2-598E-01B97779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CSV-Dataset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 Checkmate Position ) 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9B07D46D-608A-D680-786D-7A56FC31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08" y="460893"/>
            <a:ext cx="8188273" cy="59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0C42-DF4E-D2F5-F468-D50B3579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A2CB40-83F9-16DD-4D46-088253A7A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8"/>
          <a:stretch/>
        </p:blipFill>
        <p:spPr>
          <a:xfrm>
            <a:off x="3857819" y="2074762"/>
            <a:ext cx="7901955" cy="295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37075-24D7-1871-51AC-1D3D4E3D76F5}"/>
              </a:ext>
            </a:extLst>
          </p:cNvPr>
          <p:cNvSpPr txBox="1"/>
          <p:nvPr/>
        </p:nvSpPr>
        <p:spPr>
          <a:xfrm>
            <a:off x="311650" y="2230420"/>
            <a:ext cx="35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F27B3-FE0C-443C-4700-4A4418D29437}"/>
              </a:ext>
            </a:extLst>
          </p:cNvPr>
          <p:cNvSpPr txBox="1"/>
          <p:nvPr/>
        </p:nvSpPr>
        <p:spPr>
          <a:xfrm>
            <a:off x="311650" y="27554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Capture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Pawn</a:t>
            </a:r>
            <a:r>
              <a:rPr lang="de-DE" dirty="0"/>
              <a:t> </a:t>
            </a:r>
            <a:r>
              <a:rPr lang="de-DE" dirty="0" err="1"/>
              <a:t>advancement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King </a:t>
            </a:r>
            <a:r>
              <a:rPr lang="de-DE" dirty="0" err="1"/>
              <a:t>Safety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Centre</a:t>
            </a:r>
            <a:r>
              <a:rPr lang="de-DE" dirty="0"/>
              <a:t>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Output: </a:t>
            </a:r>
            <a:r>
              <a:rPr lang="de-DE" dirty="0" err="1"/>
              <a:t>Between</a:t>
            </a:r>
            <a:r>
              <a:rPr lang="de-DE" dirty="0"/>
              <a:t> -1 and 1</a:t>
            </a:r>
          </a:p>
        </p:txBody>
      </p:sp>
    </p:spTree>
    <p:extLst>
      <p:ext uri="{BB962C8B-B14F-4D97-AF65-F5344CB8AC3E}">
        <p14:creationId xmlns:p14="http://schemas.microsoft.com/office/powerpoint/2010/main" val="42669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Chess Engine with Neural Network</vt:lpstr>
      <vt:lpstr>Project Overview</vt:lpstr>
      <vt:lpstr>Literature</vt:lpstr>
      <vt:lpstr>Board position</vt:lpstr>
      <vt:lpstr>Chess Board as an Array</vt:lpstr>
      <vt:lpstr>Dataset</vt:lpstr>
      <vt:lpstr>CSV-Dataset ( Game Statistics )</vt:lpstr>
      <vt:lpstr>CSV-Dataset ( Checkmate Position ) </vt:lpstr>
      <vt:lpstr>Model</vt:lpstr>
      <vt:lpstr>Checkmate-Model Result</vt:lpstr>
      <vt:lpstr>Checkmate Model Example</vt:lpstr>
      <vt:lpstr>Checkmate Model Example</vt:lpstr>
      <vt:lpstr>Checkmate Model Example (Failure)</vt:lpstr>
      <vt:lpstr>Challenges</vt:lpstr>
      <vt:lpstr>Chess with Reinforcement Learning</vt:lpstr>
      <vt:lpstr>Challenges</vt:lpstr>
      <vt:lpstr>Result</vt:lpstr>
      <vt:lpstr>CSV-Dataset ( All Game Position )</vt:lpstr>
      <vt:lpstr>Self Criticsim and Improvement Possibility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Engine with Neural Network</dc:title>
  <dc:creator>Dikshyant Acharya</dc:creator>
  <cp:lastModifiedBy>Dikshyant Acharya</cp:lastModifiedBy>
  <cp:revision>20</cp:revision>
  <dcterms:created xsi:type="dcterms:W3CDTF">2023-12-21T22:01:34Z</dcterms:created>
  <dcterms:modified xsi:type="dcterms:W3CDTF">2024-01-03T05:07:42Z</dcterms:modified>
</cp:coreProperties>
</file>