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3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6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3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2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8D49-2A00-4ECE-8E39-A17DCF13F3C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43608" y="1377585"/>
            <a:ext cx="7056784" cy="4392488"/>
            <a:chOff x="1043608" y="1377585"/>
            <a:chExt cx="7056784" cy="4392488"/>
          </a:xfrm>
        </p:grpSpPr>
        <p:grpSp>
          <p:nvGrpSpPr>
            <p:cNvPr id="25" name="Group 24"/>
            <p:cNvGrpSpPr/>
            <p:nvPr/>
          </p:nvGrpSpPr>
          <p:grpSpPr>
            <a:xfrm>
              <a:off x="1043608" y="1377585"/>
              <a:ext cx="7056784" cy="4392488"/>
              <a:chOff x="1043608" y="1377585"/>
              <a:chExt cx="7056784" cy="439248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43608" y="1377585"/>
                <a:ext cx="7056784" cy="4392488"/>
                <a:chOff x="1043608" y="1377585"/>
                <a:chExt cx="7056784" cy="4392488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043608" y="1377585"/>
                  <a:ext cx="7056784" cy="439248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" name="Straight Connector 3"/>
                <p:cNvCxnSpPr/>
                <p:nvPr/>
              </p:nvCxnSpPr>
              <p:spPr>
                <a:xfrm>
                  <a:off x="1907704" y="1772816"/>
                  <a:ext cx="0" cy="374441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1547664" y="5085184"/>
                  <a:ext cx="61206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3491880" y="5138028"/>
                  <a:ext cx="2232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800" dirty="0" smtClean="0"/>
                    <a:t>TIME (WEEKS)</a:t>
                  </a:r>
                  <a:endParaRPr lang="en-IN" sz="28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836003" y="3221395"/>
                  <a:ext cx="13321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800" dirty="0" smtClean="0"/>
                    <a:t>EFFORT</a:t>
                  </a:r>
                  <a:endParaRPr lang="en-IN" sz="2800" dirty="0"/>
                </a:p>
              </p:txBody>
            </p:sp>
          </p:grpSp>
          <p:sp>
            <p:nvSpPr>
              <p:cNvPr id="20" name="Right Triangle 19"/>
              <p:cNvSpPr/>
              <p:nvPr/>
            </p:nvSpPr>
            <p:spPr>
              <a:xfrm>
                <a:off x="4427984" y="2809042"/>
                <a:ext cx="3024336" cy="2268253"/>
              </a:xfrm>
              <a:prstGeom prst="rtTriangle">
                <a:avLst/>
              </a:prstGeom>
              <a:solidFill>
                <a:srgbClr val="FF33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2" name="Straight Connector 21"/>
              <p:cNvCxnSpPr>
                <a:endCxn id="20" idx="0"/>
              </p:cNvCxnSpPr>
              <p:nvPr/>
            </p:nvCxnSpPr>
            <p:spPr>
              <a:xfrm flipH="1" flipV="1">
                <a:off x="4427984" y="2809042"/>
                <a:ext cx="3024336" cy="2268254"/>
              </a:xfrm>
              <a:prstGeom prst="line">
                <a:avLst/>
              </a:prstGeom>
              <a:ln w="38100">
                <a:solidFill>
                  <a:srgbClr val="FF33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4" name="Right Triangle 13"/>
            <p:cNvSpPr/>
            <p:nvPr/>
          </p:nvSpPr>
          <p:spPr>
            <a:xfrm flipH="1">
              <a:off x="1907704" y="2816931"/>
              <a:ext cx="2520280" cy="2268253"/>
            </a:xfrm>
            <a:prstGeom prst="rtTriangle">
              <a:avLst/>
            </a:prstGeom>
            <a:solidFill>
              <a:srgbClr val="FF33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4" idx="4"/>
            </p:cNvCxnSpPr>
            <p:nvPr/>
          </p:nvCxnSpPr>
          <p:spPr>
            <a:xfrm flipV="1">
              <a:off x="1907704" y="2809042"/>
              <a:ext cx="2520280" cy="2276142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5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2020-05-10T17:18:19Z</dcterms:created>
  <dcterms:modified xsi:type="dcterms:W3CDTF">2020-05-11T07:53:08Z</dcterms:modified>
</cp:coreProperties>
</file>