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3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3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2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8D49-2A00-4ECE-8E39-A17DCF13F3C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90E9-F950-410E-924B-BF839D8BB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43608" y="1377585"/>
            <a:ext cx="7056784" cy="4392488"/>
            <a:chOff x="1043608" y="1377585"/>
            <a:chExt cx="7056784" cy="4392488"/>
          </a:xfrm>
        </p:grpSpPr>
        <p:grpSp>
          <p:nvGrpSpPr>
            <p:cNvPr id="15" name="Group 14"/>
            <p:cNvGrpSpPr/>
            <p:nvPr/>
          </p:nvGrpSpPr>
          <p:grpSpPr>
            <a:xfrm>
              <a:off x="1043608" y="1377585"/>
              <a:ext cx="7056784" cy="4392488"/>
              <a:chOff x="1043608" y="1377585"/>
              <a:chExt cx="7056784" cy="439248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043608" y="1377585"/>
                <a:ext cx="7056784" cy="4392488"/>
                <a:chOff x="1043608" y="1377585"/>
                <a:chExt cx="7056784" cy="4392488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043608" y="1377585"/>
                  <a:ext cx="7056784" cy="4392488"/>
                  <a:chOff x="1043608" y="1377585"/>
                  <a:chExt cx="7056784" cy="4392488"/>
                </a:xfrm>
              </p:grpSpPr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1043608" y="1377585"/>
                    <a:ext cx="7056784" cy="4392488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" name="Straight Connector 3"/>
                  <p:cNvCxnSpPr/>
                  <p:nvPr/>
                </p:nvCxnSpPr>
                <p:spPr>
                  <a:xfrm>
                    <a:off x="1907704" y="1772816"/>
                    <a:ext cx="0" cy="3744416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/>
                  <p:cNvCxnSpPr/>
                  <p:nvPr/>
                </p:nvCxnSpPr>
                <p:spPr>
                  <a:xfrm flipH="1">
                    <a:off x="1547664" y="5085184"/>
                    <a:ext cx="612068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491880" y="5138028"/>
                    <a:ext cx="223224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800" dirty="0" smtClean="0"/>
                      <a:t>TIME (WEEKS)</a:t>
                    </a:r>
                    <a:endParaRPr lang="en-IN" sz="2800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 rot="16200000">
                    <a:off x="836003" y="3221395"/>
                    <a:ext cx="133214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800" dirty="0" smtClean="0"/>
                      <a:t>EFFORT</a:t>
                    </a:r>
                    <a:endParaRPr lang="en-IN" sz="2800" dirty="0"/>
                  </a:p>
                </p:txBody>
              </p:sp>
            </p:grpSp>
            <p:sp>
              <p:nvSpPr>
                <p:cNvPr id="20" name="Right Triangle 19"/>
                <p:cNvSpPr/>
                <p:nvPr/>
              </p:nvSpPr>
              <p:spPr>
                <a:xfrm>
                  <a:off x="1907704" y="2816931"/>
                  <a:ext cx="3024336" cy="1512170"/>
                </a:xfrm>
                <a:prstGeom prst="rtTriangle">
                  <a:avLst/>
                </a:prstGeom>
                <a:solidFill>
                  <a:srgbClr val="FF33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 flipH="1" flipV="1">
                  <a:off x="1907704" y="2816931"/>
                  <a:ext cx="3024336" cy="1512172"/>
                </a:xfrm>
                <a:prstGeom prst="line">
                  <a:avLst/>
                </a:prstGeom>
                <a:ln w="38100">
                  <a:solidFill>
                    <a:srgbClr val="FF33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ight Triangle 13"/>
              <p:cNvSpPr/>
              <p:nvPr/>
            </p:nvSpPr>
            <p:spPr>
              <a:xfrm flipH="1">
                <a:off x="4932040" y="2816931"/>
                <a:ext cx="2520280" cy="1512170"/>
              </a:xfrm>
              <a:prstGeom prst="rtTriangle">
                <a:avLst/>
              </a:prstGeom>
              <a:solidFill>
                <a:srgbClr val="FF33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" name="Straight Connector 15"/>
              <p:cNvCxnSpPr>
                <a:stCxn id="14" idx="4"/>
              </p:cNvCxnSpPr>
              <p:nvPr/>
            </p:nvCxnSpPr>
            <p:spPr>
              <a:xfrm flipV="1">
                <a:off x="4932040" y="2816931"/>
                <a:ext cx="2520280" cy="1512170"/>
              </a:xfrm>
              <a:prstGeom prst="line">
                <a:avLst/>
              </a:prstGeom>
              <a:ln w="38100">
                <a:solidFill>
                  <a:srgbClr val="FF33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 flipH="1">
              <a:off x="1907704" y="4329101"/>
              <a:ext cx="5544616" cy="756083"/>
            </a:xfrm>
            <a:prstGeom prst="rect">
              <a:avLst/>
            </a:prstGeom>
            <a:solidFill>
              <a:srgbClr val="FF33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725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2020-05-10T17:18:19Z</dcterms:created>
  <dcterms:modified xsi:type="dcterms:W3CDTF">2020-05-28T12:00:32Z</dcterms:modified>
</cp:coreProperties>
</file>