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3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956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585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39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835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824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573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791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50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281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59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44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SIMAK UDAYANA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931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MAHASISWA</a:t>
            </a:r>
          </a:p>
          <a:p>
            <a:r>
              <a:rPr lang="en-US" dirty="0" smtClean="0"/>
              <a:t>DOSEN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634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MAHASISWA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Registrasi</a:t>
            </a:r>
            <a:endParaRPr lang="en-US" dirty="0" smtClean="0"/>
          </a:p>
          <a:p>
            <a:r>
              <a:rPr lang="en-US" dirty="0" smtClean="0"/>
              <a:t>Login</a:t>
            </a:r>
          </a:p>
          <a:p>
            <a:r>
              <a:rPr lang="en-US" dirty="0" err="1" smtClean="0"/>
              <a:t>Tambah</a:t>
            </a:r>
            <a:r>
              <a:rPr lang="en-US" dirty="0" smtClean="0"/>
              <a:t> KRS</a:t>
            </a:r>
          </a:p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endParaRPr lang="en-US" dirty="0" smtClean="0"/>
          </a:p>
          <a:p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endParaRPr lang="en-US" dirty="0" smtClean="0"/>
          </a:p>
          <a:p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Dosen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71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endParaRPr lang="en-US" dirty="0" smtClean="0"/>
          </a:p>
          <a:p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endParaRPr lang="en-US" dirty="0" smtClean="0"/>
          </a:p>
          <a:p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Dosen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498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err="1" smtClean="0"/>
              <a:t>Mengedit</a:t>
            </a:r>
            <a:r>
              <a:rPr lang="en-US" dirty="0" smtClean="0"/>
              <a:t> status KRS</a:t>
            </a:r>
          </a:p>
          <a:p>
            <a:r>
              <a:rPr lang="en-US" dirty="0" err="1" smtClean="0"/>
              <a:t>Mengedit</a:t>
            </a:r>
            <a:r>
              <a:rPr lang="en-US" smtClean="0"/>
              <a:t> status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Dosen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5895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SIMAK UDAYANA</vt:lpstr>
      <vt:lpstr>STAKEHOLDER</vt:lpstr>
      <vt:lpstr>MAHASISWA</vt:lpstr>
      <vt:lpstr>DOSEN</vt:lpstr>
      <vt:lpstr>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SIMAK UDAYANA</dc:title>
  <dc:creator>dikyrizkyawan@gmail.com</dc:creator>
  <cp:lastModifiedBy>dikyrizkyawan@gmail.com</cp:lastModifiedBy>
  <cp:revision>3</cp:revision>
  <dcterms:created xsi:type="dcterms:W3CDTF">2020-05-29T11:59:56Z</dcterms:created>
  <dcterms:modified xsi:type="dcterms:W3CDTF">2020-05-29T12:41:55Z</dcterms:modified>
</cp:coreProperties>
</file>