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4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90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7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41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2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31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4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96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81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6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38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AAC7-4D1A-487D-A3B3-2E6757DC03A7}" type="datetimeFigureOut">
              <a:rPr lang="id-ID" smtClean="0"/>
              <a:t>28/05/2020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7CD3-22A8-4C6F-BDAE-75554648AD9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1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09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dikyrizkyawan@gmail.com</dc:creator>
  <cp:lastModifiedBy>dikyrizkyawan@gmail.com</cp:lastModifiedBy>
  <cp:revision>1</cp:revision>
  <dcterms:created xsi:type="dcterms:W3CDTF">2020-05-28T07:22:38Z</dcterms:created>
  <dcterms:modified xsi:type="dcterms:W3CDTF">2020-05-28T07:23:04Z</dcterms:modified>
</cp:coreProperties>
</file>