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7260" r:id="rId6"/>
    <p:sldId id="7270" r:id="rId7"/>
    <p:sldId id="7273" r:id="rId8"/>
    <p:sldId id="7274" r:id="rId9"/>
    <p:sldId id="7272" r:id="rId10"/>
    <p:sldId id="7275" r:id="rId11"/>
    <p:sldId id="7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mithline" initials="SS" lastIdx="14" clrIdx="0"/>
  <p:cmAuthor id="2" name="Deep Dutta" initials="DD" lastIdx="1" clrIdx="1"/>
  <p:cmAuthor id="3" name="Randy Yau" initials="RY" lastIdx="1" clrIdx="2"/>
  <p:cmAuthor id="4" name="Randy Yau" initials="RY [2]" lastIdx="1" clrIdx="3"/>
  <p:cmAuthor id="5" name="Randy Yau" initials="RY [3]" lastIdx="1" clrIdx="4"/>
  <p:cmAuthor id="6" name="Randy Yau" initials="RY [4]" lastIdx="1" clrIdx="5"/>
  <p:cmAuthor id="7" name="Randy Yau" initials="RY [5]" lastIdx="1" clrIdx="6"/>
  <p:cmAuthor id="8" name="Randy Yau" initials="RY [6]" lastIdx="1" clrIdx="7"/>
  <p:cmAuthor id="9" name="Randy Yau" initials="RY [7]" lastIdx="1" clrIdx="8"/>
  <p:cmAuthor id="10" name="Randy Yau" initials="RY [8]" lastIdx="1" clrIdx="9"/>
  <p:cmAuthor id="11" name="Randy Yau" initials="RY [9]" lastIdx="1" clrIdx="10"/>
  <p:cmAuthor id="12" name="Randy Yau" initials="RY [10]" lastIdx="1" clrIdx="11"/>
  <p:cmAuthor id="13" name="Randy Yau" initials="RY [11]" lastIdx="1" clrIdx="12"/>
  <p:cmAuthor id="14" name="Randy Yau" initials="RY [12]" lastIdx="1" clrIdx="13"/>
  <p:cmAuthor id="15" name="Randy Yau" initials="RY [13]" lastIdx="0" clrIdx="14"/>
  <p:cmAuthor id="16" name="Randy Yau" initials="RY [14]" lastIdx="1" clrIdx="15"/>
  <p:cmAuthor id="17" name="Randy Yau" initials="RY [15]" lastIdx="1" clrIdx="16"/>
  <p:cmAuthor id="18" name="Randy Yau" initials="RY [16]" lastIdx="1" clrIdx="17"/>
  <p:cmAuthor id="19" name="Derek MacDavid" initials="DM" lastIdx="1" clrIdx="18">
    <p:extLst>
      <p:ext uri="{19B8F6BF-5375-455C-9EA6-DF929625EA0E}">
        <p15:presenceInfo xmlns:p15="http://schemas.microsoft.com/office/powerpoint/2012/main" userId="a896a1a75de17e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377"/>
    <a:srgbClr val="A0A2A5"/>
    <a:srgbClr val="DADADA"/>
    <a:srgbClr val="F3F3F3"/>
    <a:srgbClr val="5F091D"/>
    <a:srgbClr val="921A1D"/>
    <a:srgbClr val="AF292E"/>
    <a:srgbClr val="D3222A"/>
    <a:srgbClr val="EE312E"/>
    <a:srgbClr val="00D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2"/>
    <p:restoredTop sz="96484" autoAdjust="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3BAFC-6413-46FD-AE2A-0122F620C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73105" y="0"/>
            <a:ext cx="473102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Title Can Go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DBFCA-AB2B-4A4B-81E0-AF3A838625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59508" y="0"/>
            <a:ext cx="212538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F45ED-F0F9-4752-9955-AC7428A75362}" type="datetime1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t>4/8/2025</a:t>
            </a:fld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28B91-3761-4485-B8CB-529D4EFB5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35126" y="8685213"/>
            <a:ext cx="462879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©2021 Diligent. All rights reserved. Diligent Confidential.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0EEF6-AFD5-4E09-A6C9-66BEBA224A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-1" y="8685213"/>
            <a:ext cx="53512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8D3F-CDB0-4E1F-912B-A363A97FEF13}" type="slidenum">
              <a:rPr lang="en-US" sz="9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F2E3192-C4C1-4A48-B487-C329079E3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9178" y="8801127"/>
            <a:ext cx="1025717" cy="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011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74136" y="0"/>
            <a:ext cx="476510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Can Go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93584" y="0"/>
            <a:ext cx="209131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892E07-A424-40A3-8E1F-42D681347AFF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6347" y="973042"/>
            <a:ext cx="5788548" cy="32560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96347" y="4400550"/>
            <a:ext cx="5790917" cy="38002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74136" y="8685213"/>
            <a:ext cx="465719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©2021 Diligent. All rights reserved. Diligent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-1" y="8685213"/>
            <a:ext cx="47310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CB9B96-0BD4-445C-BC23-F892D325D8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62839F-EBF7-4C32-A5B9-1E78B645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9178" y="8801127"/>
            <a:ext cx="1025717" cy="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332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30188" indent="-111125" algn="l" defTabSz="914400" rtl="0" eaLnBrk="1" latinLnBrk="0" hangingPunct="1">
      <a:buFont typeface="Arial" panose="020B0604020202020204" pitchFamily="34" charset="0"/>
      <a:buChar char="•"/>
      <a:tabLst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96875" indent="-109538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973138"/>
            <a:ext cx="5788025" cy="3255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Title Can Go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7D884E-F058-42CA-89C2-0CD4A35DCFC9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©2021 Diligent. All rights reserved. Diligent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ACB9B96-0BD4-445C-BC23-F892D325D8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8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973138"/>
            <a:ext cx="5788025" cy="3255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Can Go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892E07-A424-40A3-8E1F-42D681347AFF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©2021 Diligent. All rights reserved. Diligent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B9B96-0BD4-445C-BC23-F892D325D8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5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6900" y="973138"/>
            <a:ext cx="5788025" cy="3255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Can Go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892E07-A424-40A3-8E1F-42D681347AFF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©2021 Diligent. All rights reserved. Diligent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B9B96-0BD4-445C-BC23-F892D325D8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4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62D77-BA6C-FAC4-BB9D-E1F29424A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7B433-9394-98C1-ADA8-93091FCA0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96900" y="973138"/>
            <a:ext cx="5788025" cy="32559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991CE-7AFB-F4C9-443F-30DD4863D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42D46ED-B18F-B263-AC5C-4512FA192CB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Title Can Go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31DF6-1C03-B18C-B3EB-1BD6BE1040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892E07-A424-40A3-8E1F-42D681347AFF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EF501-434C-2F0D-2395-4F7E13893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©2021 Diligent. All rights reserved. Diligent Confidential.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4DB58-9135-77CD-07E7-58CF57F68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B9B96-0BD4-445C-BC23-F892D325D8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7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inv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B399D8A-7FDC-CF48-EA8B-1056EC256BCE}"/>
              </a:ext>
            </a:extLst>
          </p:cNvPr>
          <p:cNvGrpSpPr/>
          <p:nvPr userDrawn="1"/>
        </p:nvGrpSpPr>
        <p:grpSpPr>
          <a:xfrm>
            <a:off x="0" y="0"/>
            <a:ext cx="12191998" cy="6858000"/>
            <a:chOff x="0" y="0"/>
            <a:chExt cx="12191998" cy="6858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5B2AEE-924F-715F-376D-4523F83B4C43}"/>
                </a:ext>
              </a:extLst>
            </p:cNvPr>
            <p:cNvSpPr/>
            <p:nvPr userDrawn="1"/>
          </p:nvSpPr>
          <p:spPr>
            <a:xfrm>
              <a:off x="0" y="0"/>
              <a:ext cx="12191998" cy="6858000"/>
            </a:xfrm>
            <a:custGeom>
              <a:avLst/>
              <a:gdLst>
                <a:gd name="connsiteX0" fmla="*/ 0 w 12211050"/>
                <a:gd name="connsiteY0" fmla="*/ 1555750 h 6883400"/>
                <a:gd name="connsiteX1" fmla="*/ 0 w 12211050"/>
                <a:gd name="connsiteY1" fmla="*/ 6883400 h 6883400"/>
                <a:gd name="connsiteX2" fmla="*/ 12211050 w 12211050"/>
                <a:gd name="connsiteY2" fmla="*/ 6883400 h 6883400"/>
                <a:gd name="connsiteX3" fmla="*/ 12211050 w 12211050"/>
                <a:gd name="connsiteY3" fmla="*/ 0 h 6883400"/>
                <a:gd name="connsiteX4" fmla="*/ 0 w 12211050"/>
                <a:gd name="connsiteY4" fmla="*/ 155575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6883400">
                  <a:moveTo>
                    <a:pt x="0" y="1555750"/>
                  </a:moveTo>
                  <a:lnTo>
                    <a:pt x="0" y="6883400"/>
                  </a:lnTo>
                  <a:lnTo>
                    <a:pt x="12211050" y="6883400"/>
                  </a:lnTo>
                  <a:lnTo>
                    <a:pt x="12211050" y="0"/>
                  </a:lnTo>
                  <a:lnTo>
                    <a:pt x="0" y="1555750"/>
                  </a:lnTo>
                  <a:close/>
                </a:path>
              </a:pathLst>
            </a:custGeom>
            <a:solidFill>
              <a:srgbClr val="EE312E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marR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lang="en-US" sz="1600" b="1" u="none" strike="noStrike" cap="none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1B22C9E-311D-509C-C870-C8C2F9827A02}"/>
                </a:ext>
              </a:extLst>
            </p:cNvPr>
            <p:cNvSpPr/>
            <p:nvPr userDrawn="1"/>
          </p:nvSpPr>
          <p:spPr>
            <a:xfrm flipH="1">
              <a:off x="9931400" y="15494"/>
              <a:ext cx="2260598" cy="6842505"/>
            </a:xfrm>
            <a:prstGeom prst="rtTriangle">
              <a:avLst/>
            </a:prstGeom>
            <a:solidFill>
              <a:srgbClr val="D3222A"/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marR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lang="en-US" sz="1600" b="1" u="none" strike="noStrike" cap="none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86248E-D3A7-2731-1F11-A88257336A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884" y="510689"/>
            <a:ext cx="1367366" cy="37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920" y="1856232"/>
            <a:ext cx="9281160" cy="1393535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i="0" kern="1200" baseline="0" dirty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F7015-339C-4C91-A852-8647EB87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" y="3273552"/>
            <a:ext cx="9281160" cy="76079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4000" kern="1200" dirty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01A0A8-B0D8-4249-A265-9397F4E45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6062472"/>
            <a:ext cx="5742432" cy="48463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lang="en-US" sz="1400" kern="1200" smtClean="0">
                <a:solidFill>
                  <a:schemeClr val="bg1"/>
                </a:solidFill>
                <a:latin typeface="Avenir Next LT Pro Light" panose="020B0304020202020204" pitchFamily="34" charset="0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Clr>
                <a:schemeClr val="tx2"/>
              </a:buClr>
            </a:pPr>
            <a:fld id="{4946FEF2-FF76-4F2F-A9FE-3362F9587674}" type="datetime4">
              <a:rPr lang="en-US" smtClean="0"/>
              <a:t>April 8, 2025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ECC8D1-08DE-48CF-B074-D2C2EE8B17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2920" y="4151376"/>
            <a:ext cx="5815584" cy="111556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400" i="1">
                <a:solidFill>
                  <a:schemeClr val="bg1"/>
                </a:solidFill>
              </a:defRPr>
            </a:lvl3pPr>
            <a:lvl4pPr marL="571500" indent="0">
              <a:buNone/>
              <a:defRPr>
                <a:solidFill>
                  <a:schemeClr val="bg1"/>
                </a:solidFill>
              </a:defRPr>
            </a:lvl4pPr>
            <a:lvl5pPr marL="79851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24DF4-4CAB-5E51-BCE3-940D2EF8F834}"/>
              </a:ext>
            </a:extLst>
          </p:cNvPr>
          <p:cNvSpPr txBox="1"/>
          <p:nvPr userDrawn="1"/>
        </p:nvSpPr>
        <p:spPr bwMode="gray"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</a:t>
            </a:r>
            <a:endParaRPr lang="en-US" sz="7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564754"/>
      </p:ext>
    </p:extLst>
  </p:cSld>
  <p:clrMapOvr>
    <a:masterClrMapping/>
  </p:clrMapOvr>
  <p:transition>
    <p:fade/>
  </p:transition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888826"/>
            <a:ext cx="4545972" cy="446087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6" y="2387750"/>
            <a:ext cx="4546719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86D6E8-EFC9-C227-B178-83ADBA277B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3703" y="1888826"/>
            <a:ext cx="4545972" cy="446087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3418750-F74D-2032-AE01-A344D4EEE0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63703" y="2387750"/>
            <a:ext cx="4546719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F9B354-672D-02A0-8C75-2AAD69BB8F45}"/>
              </a:ext>
            </a:extLst>
          </p:cNvPr>
          <p:cNvCxnSpPr>
            <a:cxnSpLocks/>
          </p:cNvCxnSpPr>
          <p:nvPr userDrawn="1"/>
        </p:nvCxnSpPr>
        <p:spPr>
          <a:xfrm>
            <a:off x="495300" y="1690323"/>
            <a:ext cx="4544448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A539F0-75E8-218C-BFD9-E5191FE61DDB}"/>
              </a:ext>
            </a:extLst>
          </p:cNvPr>
          <p:cNvCxnSpPr>
            <a:cxnSpLocks/>
          </p:cNvCxnSpPr>
          <p:nvPr userDrawn="1"/>
        </p:nvCxnSpPr>
        <p:spPr>
          <a:xfrm>
            <a:off x="6263703" y="1690323"/>
            <a:ext cx="4544448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920601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900778"/>
            <a:ext cx="3307055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401605"/>
            <a:ext cx="3307598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83190D-86B8-EF2B-45AF-03906DC22971}"/>
              </a:ext>
            </a:extLst>
          </p:cNvPr>
          <p:cNvCxnSpPr>
            <a:cxnSpLocks/>
          </p:cNvCxnSpPr>
          <p:nvPr userDrawn="1"/>
        </p:nvCxnSpPr>
        <p:spPr>
          <a:xfrm>
            <a:off x="495300" y="1690925"/>
            <a:ext cx="3219809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86D6E8-EFC9-C227-B178-83ADBA277B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02699" y="1900778"/>
            <a:ext cx="3310128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3418750-F74D-2032-AE01-A344D4EEE0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02699" y="2401605"/>
            <a:ext cx="3310128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C8D7-C9AF-8F34-09D1-C8BE1DE022C7}"/>
              </a:ext>
            </a:extLst>
          </p:cNvPr>
          <p:cNvCxnSpPr>
            <a:cxnSpLocks/>
          </p:cNvCxnSpPr>
          <p:nvPr userDrawn="1"/>
        </p:nvCxnSpPr>
        <p:spPr>
          <a:xfrm>
            <a:off x="4304223" y="1690925"/>
            <a:ext cx="3218688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FFEA3F-BD6F-A021-3E9B-4D4AE2CA6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2006" y="1900778"/>
            <a:ext cx="3310128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C1949ED-C9EA-5F4F-CC0A-807D8D01C00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2006" y="2401605"/>
            <a:ext cx="3310128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6462A-4229-D8D0-4DBC-07CCF3EA2C4D}"/>
              </a:ext>
            </a:extLst>
          </p:cNvPr>
          <p:cNvCxnSpPr>
            <a:cxnSpLocks/>
          </p:cNvCxnSpPr>
          <p:nvPr userDrawn="1"/>
        </p:nvCxnSpPr>
        <p:spPr>
          <a:xfrm>
            <a:off x="8103530" y="1690925"/>
            <a:ext cx="3218688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762198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Sub-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4060081"/>
            <a:ext cx="3401592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4554967"/>
            <a:ext cx="3401592" cy="141519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255713" indent="-280988"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83190D-86B8-EF2B-45AF-03906DC22971}"/>
              </a:ext>
            </a:extLst>
          </p:cNvPr>
          <p:cNvCxnSpPr>
            <a:cxnSpLocks/>
          </p:cNvCxnSpPr>
          <p:nvPr userDrawn="1"/>
        </p:nvCxnSpPr>
        <p:spPr>
          <a:xfrm>
            <a:off x="495300" y="1690925"/>
            <a:ext cx="35661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86D6E8-EFC9-C227-B178-83ADBA277B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02699" y="4060081"/>
            <a:ext cx="3404753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3418750-F74D-2032-AE01-A344D4EEE0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02699" y="4554967"/>
            <a:ext cx="3404194" cy="141519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255713" indent="-280988"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C8D7-C9AF-8F34-09D1-C8BE1DE022C7}"/>
              </a:ext>
            </a:extLst>
          </p:cNvPr>
          <p:cNvCxnSpPr>
            <a:cxnSpLocks/>
          </p:cNvCxnSpPr>
          <p:nvPr userDrawn="1"/>
        </p:nvCxnSpPr>
        <p:spPr>
          <a:xfrm>
            <a:off x="4304223" y="1690925"/>
            <a:ext cx="35661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FFEA3F-BD6F-A021-3E9B-4D4AE2CA6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2006" y="4060081"/>
            <a:ext cx="3404753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C1949ED-C9EA-5F4F-CC0A-807D8D01C00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2006" y="4554967"/>
            <a:ext cx="3404194" cy="141519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255713" indent="-280988"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6462A-4229-D8D0-4DBC-07CCF3EA2C4D}"/>
              </a:ext>
            </a:extLst>
          </p:cNvPr>
          <p:cNvCxnSpPr>
            <a:cxnSpLocks/>
          </p:cNvCxnSpPr>
          <p:nvPr userDrawn="1"/>
        </p:nvCxnSpPr>
        <p:spPr>
          <a:xfrm>
            <a:off x="8103530" y="1690925"/>
            <a:ext cx="35661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5624901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0727" y="1900778"/>
            <a:ext cx="2651325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728" y="2422386"/>
            <a:ext cx="265176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83190D-86B8-EF2B-45AF-03906DC22971}"/>
              </a:ext>
            </a:extLst>
          </p:cNvPr>
          <p:cNvCxnSpPr>
            <a:cxnSpLocks/>
          </p:cNvCxnSpPr>
          <p:nvPr userDrawn="1"/>
        </p:nvCxnSpPr>
        <p:spPr>
          <a:xfrm>
            <a:off x="495300" y="1690925"/>
            <a:ext cx="26517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86D6E8-EFC9-C227-B178-83ADBA277B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3147" y="1900778"/>
            <a:ext cx="2651760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3418750-F74D-2032-AE01-A344D4EEE0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46196" y="2422386"/>
            <a:ext cx="265176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C8D7-C9AF-8F34-09D1-C8BE1DE022C7}"/>
              </a:ext>
            </a:extLst>
          </p:cNvPr>
          <p:cNvCxnSpPr>
            <a:cxnSpLocks/>
          </p:cNvCxnSpPr>
          <p:nvPr userDrawn="1"/>
        </p:nvCxnSpPr>
        <p:spPr>
          <a:xfrm>
            <a:off x="3346196" y="1690925"/>
            <a:ext cx="26517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FFEA3F-BD6F-A021-3E9B-4D4AE2CA6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4043" y="1900778"/>
            <a:ext cx="2651760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C1949ED-C9EA-5F4F-CC0A-807D8D01C00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94043" y="2422386"/>
            <a:ext cx="265176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6462A-4229-D8D0-4DBC-07CCF3EA2C4D}"/>
              </a:ext>
            </a:extLst>
          </p:cNvPr>
          <p:cNvCxnSpPr>
            <a:cxnSpLocks/>
          </p:cNvCxnSpPr>
          <p:nvPr userDrawn="1"/>
        </p:nvCxnSpPr>
        <p:spPr>
          <a:xfrm>
            <a:off x="6197092" y="1690925"/>
            <a:ext cx="26517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CBEA15C-C782-BFE3-4F39-5889E2FF0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43416" y="1900778"/>
            <a:ext cx="2651760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9242C3A-D98B-9A6E-5AB7-B8F757F55C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043416" y="2422386"/>
            <a:ext cx="265176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6FCB0-0968-17B3-A5C0-7595DAC38303}"/>
              </a:ext>
            </a:extLst>
          </p:cNvPr>
          <p:cNvCxnSpPr>
            <a:cxnSpLocks/>
          </p:cNvCxnSpPr>
          <p:nvPr userDrawn="1"/>
        </p:nvCxnSpPr>
        <p:spPr>
          <a:xfrm>
            <a:off x="9046465" y="1690925"/>
            <a:ext cx="2651760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44560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+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7" y="1900778"/>
            <a:ext cx="2047920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415459"/>
            <a:ext cx="2048256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83190D-86B8-EF2B-45AF-03906DC22971}"/>
              </a:ext>
            </a:extLst>
          </p:cNvPr>
          <p:cNvCxnSpPr>
            <a:cxnSpLocks/>
          </p:cNvCxnSpPr>
          <p:nvPr userDrawn="1"/>
        </p:nvCxnSpPr>
        <p:spPr>
          <a:xfrm>
            <a:off x="495300" y="1690925"/>
            <a:ext cx="2048256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286D6E8-EFC9-C227-B178-83ADBA277B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1542" y="1900778"/>
            <a:ext cx="2048256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3418750-F74D-2032-AE01-A344D4EEE0A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81542" y="2415459"/>
            <a:ext cx="2048256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0C8D7-C9AF-8F34-09D1-C8BE1DE022C7}"/>
              </a:ext>
            </a:extLst>
          </p:cNvPr>
          <p:cNvCxnSpPr>
            <a:cxnSpLocks/>
          </p:cNvCxnSpPr>
          <p:nvPr userDrawn="1"/>
        </p:nvCxnSpPr>
        <p:spPr>
          <a:xfrm>
            <a:off x="2781542" y="1690925"/>
            <a:ext cx="2048256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FFEA3F-BD6F-A021-3E9B-4D4AE2CA6F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7784" y="1900778"/>
            <a:ext cx="2048256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C1949ED-C9EA-5F4F-CC0A-807D8D01C00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067784" y="2415459"/>
            <a:ext cx="2048256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6462A-4229-D8D0-4DBC-07CCF3EA2C4D}"/>
              </a:ext>
            </a:extLst>
          </p:cNvPr>
          <p:cNvCxnSpPr>
            <a:cxnSpLocks/>
          </p:cNvCxnSpPr>
          <p:nvPr userDrawn="1"/>
        </p:nvCxnSpPr>
        <p:spPr>
          <a:xfrm>
            <a:off x="5067784" y="1690925"/>
            <a:ext cx="2048256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CBEA15C-C782-BFE3-4F39-5889E2FF0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54026" y="1900778"/>
            <a:ext cx="2048256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49242C3A-D98B-9A6E-5AB7-B8F757F55C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54026" y="2415459"/>
            <a:ext cx="2048256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6FCB0-0968-17B3-A5C0-7595DAC38303}"/>
              </a:ext>
            </a:extLst>
          </p:cNvPr>
          <p:cNvCxnSpPr>
            <a:cxnSpLocks/>
          </p:cNvCxnSpPr>
          <p:nvPr userDrawn="1"/>
        </p:nvCxnSpPr>
        <p:spPr>
          <a:xfrm>
            <a:off x="7354026" y="1690925"/>
            <a:ext cx="2048256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1EFFC7E-A5F2-811F-4627-E0F356ECB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40267" y="1900778"/>
            <a:ext cx="2048256" cy="44608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33C786C5-9C12-01D6-16FB-5E366C920B3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640267" y="2415459"/>
            <a:ext cx="2048256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AB6ACF-412A-10DB-26C7-8C4C60419F27}"/>
              </a:ext>
            </a:extLst>
          </p:cNvPr>
          <p:cNvCxnSpPr>
            <a:cxnSpLocks/>
          </p:cNvCxnSpPr>
          <p:nvPr userDrawn="1"/>
        </p:nvCxnSpPr>
        <p:spPr>
          <a:xfrm>
            <a:off x="9640267" y="1690925"/>
            <a:ext cx="2048256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18682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2925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6" y="1627552"/>
            <a:ext cx="11202923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5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2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0823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re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16DB7-79D4-4C3B-A568-E046B1DC208B}"/>
              </a:ext>
            </a:extLst>
          </p:cNvPr>
          <p:cNvSpPr/>
          <p:nvPr userDrawn="1"/>
        </p:nvSpPr>
        <p:spPr bwMode="ltGray">
          <a:xfrm>
            <a:off x="4675367" y="-6096"/>
            <a:ext cx="7516633" cy="6864096"/>
          </a:xfrm>
          <a:prstGeom prst="rect">
            <a:avLst/>
          </a:pr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7CC7F-3F94-A77F-5ECE-D7D23AE1F031}"/>
              </a:ext>
            </a:extLst>
          </p:cNvPr>
          <p:cNvSpPr/>
          <p:nvPr userDrawn="1"/>
        </p:nvSpPr>
        <p:spPr>
          <a:xfrm>
            <a:off x="5486400" y="887840"/>
            <a:ext cx="6705600" cy="5082320"/>
          </a:xfrm>
          <a:prstGeom prst="rect">
            <a:avLst/>
          </a:prstGeom>
          <a:solidFill>
            <a:srgbClr val="DADAD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B1FFE-8A96-EA7D-7D5F-5A22B209C38D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607097-E9D8-1028-0C80-22BF098B20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613400" y="1000252"/>
            <a:ext cx="6578600" cy="4851400"/>
          </a:xfr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22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618127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gr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516DB7-79D4-4C3B-A568-E046B1DC208B}"/>
              </a:ext>
            </a:extLst>
          </p:cNvPr>
          <p:cNvSpPr/>
          <p:nvPr userDrawn="1"/>
        </p:nvSpPr>
        <p:spPr bwMode="ltGray">
          <a:xfrm>
            <a:off x="4675367" y="-6096"/>
            <a:ext cx="7516633" cy="6864096"/>
          </a:xfrm>
          <a:prstGeom prst="rect">
            <a:avLst/>
          </a:prstGeom>
          <a:solidFill>
            <a:srgbClr val="A0A2A5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B1FFE-8A96-EA7D-7D5F-5A22B209C38D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924DB0F-F382-70A5-9437-AC5CE54204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1"/>
          <a:stretch/>
        </p:blipFill>
        <p:spPr>
          <a:xfrm>
            <a:off x="5125657" y="926453"/>
            <a:ext cx="7074293" cy="487165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2F7B76C-6CB4-6558-C71A-B0819F3E38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3951" y="1057275"/>
            <a:ext cx="6095999" cy="4143375"/>
          </a:xfrm>
          <a:solidFill>
            <a:srgbClr val="F3F3F3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2112821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red 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E8C0DB-C243-5C02-1E41-0E9FD227C1A5}"/>
              </a:ext>
            </a:extLst>
          </p:cNvPr>
          <p:cNvSpPr/>
          <p:nvPr userDrawn="1"/>
        </p:nvSpPr>
        <p:spPr bwMode="ltGray">
          <a:xfrm>
            <a:off x="5939624" y="-7951"/>
            <a:ext cx="6249726" cy="6865951"/>
          </a:xfrm>
          <a:custGeom>
            <a:avLst/>
            <a:gdLst>
              <a:gd name="connsiteX0" fmla="*/ 0 w 6249726"/>
              <a:gd name="connsiteY0" fmla="*/ 6861975 h 6861975"/>
              <a:gd name="connsiteX1" fmla="*/ 6249726 w 6249726"/>
              <a:gd name="connsiteY1" fmla="*/ 6861975 h 6861975"/>
              <a:gd name="connsiteX2" fmla="*/ 6249726 w 6249726"/>
              <a:gd name="connsiteY2" fmla="*/ 0 h 6861975"/>
              <a:gd name="connsiteX3" fmla="*/ 2504661 w 6249726"/>
              <a:gd name="connsiteY3" fmla="*/ 0 h 6861975"/>
              <a:gd name="connsiteX4" fmla="*/ 0 w 6249726"/>
              <a:gd name="connsiteY4" fmla="*/ 6861975 h 68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9726" h="6861975">
                <a:moveTo>
                  <a:pt x="0" y="6861975"/>
                </a:moveTo>
                <a:lnTo>
                  <a:pt x="6249726" y="6861975"/>
                </a:lnTo>
                <a:lnTo>
                  <a:pt x="6249726" y="0"/>
                </a:lnTo>
                <a:lnTo>
                  <a:pt x="2504661" y="0"/>
                </a:lnTo>
                <a:lnTo>
                  <a:pt x="0" y="6861975"/>
                </a:lnTo>
                <a:close/>
              </a:path>
            </a:pathLst>
          </a:cu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C102329-269D-7FD8-F515-38C4CE610A33}"/>
              </a:ext>
            </a:extLst>
          </p:cNvPr>
          <p:cNvSpPr/>
          <p:nvPr userDrawn="1"/>
        </p:nvSpPr>
        <p:spPr bwMode="ltGray">
          <a:xfrm flipH="1">
            <a:off x="10837628" y="15494"/>
            <a:ext cx="1354370" cy="6842505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87081-07DB-5989-2C02-E048A4BAC3BA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0466B-E579-829E-E54E-DA1096C44E92}"/>
              </a:ext>
            </a:extLst>
          </p:cNvPr>
          <p:cNvSpPr/>
          <p:nvPr userDrawn="1"/>
        </p:nvSpPr>
        <p:spPr>
          <a:xfrm>
            <a:off x="5486400" y="887840"/>
            <a:ext cx="6705600" cy="5082320"/>
          </a:xfrm>
          <a:prstGeom prst="rect">
            <a:avLst/>
          </a:prstGeom>
          <a:solidFill>
            <a:srgbClr val="DADAD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95703A7-A92C-8CBD-6324-8A02AAC38AA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613400" y="1000252"/>
            <a:ext cx="6578600" cy="4851400"/>
          </a:xfr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22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098034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dark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E8C0DB-C243-5C02-1E41-0E9FD227C1A5}"/>
              </a:ext>
            </a:extLst>
          </p:cNvPr>
          <p:cNvSpPr/>
          <p:nvPr userDrawn="1"/>
        </p:nvSpPr>
        <p:spPr bwMode="ltGray">
          <a:xfrm>
            <a:off x="5939624" y="-7951"/>
            <a:ext cx="6249726" cy="6865951"/>
          </a:xfrm>
          <a:custGeom>
            <a:avLst/>
            <a:gdLst>
              <a:gd name="connsiteX0" fmla="*/ 0 w 6249726"/>
              <a:gd name="connsiteY0" fmla="*/ 6861975 h 6861975"/>
              <a:gd name="connsiteX1" fmla="*/ 6249726 w 6249726"/>
              <a:gd name="connsiteY1" fmla="*/ 6861975 h 6861975"/>
              <a:gd name="connsiteX2" fmla="*/ 6249726 w 6249726"/>
              <a:gd name="connsiteY2" fmla="*/ 0 h 6861975"/>
              <a:gd name="connsiteX3" fmla="*/ 2504661 w 6249726"/>
              <a:gd name="connsiteY3" fmla="*/ 0 h 6861975"/>
              <a:gd name="connsiteX4" fmla="*/ 0 w 6249726"/>
              <a:gd name="connsiteY4" fmla="*/ 6861975 h 68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9726" h="6861975">
                <a:moveTo>
                  <a:pt x="0" y="6861975"/>
                </a:moveTo>
                <a:lnTo>
                  <a:pt x="6249726" y="6861975"/>
                </a:lnTo>
                <a:lnTo>
                  <a:pt x="6249726" y="0"/>
                </a:lnTo>
                <a:lnTo>
                  <a:pt x="2504661" y="0"/>
                </a:lnTo>
                <a:lnTo>
                  <a:pt x="0" y="6861975"/>
                </a:lnTo>
                <a:close/>
              </a:path>
            </a:pathLst>
          </a:custGeom>
          <a:solidFill>
            <a:srgbClr val="282E37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87081-07DB-5989-2C02-E048A4BAC3BA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60C23-0537-0088-EA69-B21423043929}"/>
              </a:ext>
            </a:extLst>
          </p:cNvPr>
          <p:cNvSpPr/>
          <p:nvPr userDrawn="1"/>
        </p:nvSpPr>
        <p:spPr>
          <a:xfrm>
            <a:off x="5486400" y="887840"/>
            <a:ext cx="6705600" cy="5082320"/>
          </a:xfrm>
          <a:prstGeom prst="rect">
            <a:avLst/>
          </a:prstGeom>
          <a:solidFill>
            <a:srgbClr val="DADAD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39883A6-5FC7-A2DE-0146-B2F671CD8C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613400" y="1000252"/>
            <a:ext cx="6578600" cy="4851400"/>
          </a:xfr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22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038345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32B5E2-1460-2C26-7504-D5AFB9039E27}"/>
              </a:ext>
            </a:extLst>
          </p:cNvPr>
          <p:cNvSpPr/>
          <p:nvPr userDrawn="1"/>
        </p:nvSpPr>
        <p:spPr bwMode="ltGray">
          <a:xfrm>
            <a:off x="-7951" y="-7951"/>
            <a:ext cx="12197301" cy="6869927"/>
          </a:xfrm>
          <a:custGeom>
            <a:avLst/>
            <a:gdLst>
              <a:gd name="connsiteX0" fmla="*/ 0 w 12197301"/>
              <a:gd name="connsiteY0" fmla="*/ 5319422 h 6869927"/>
              <a:gd name="connsiteX1" fmla="*/ 5406887 w 12197301"/>
              <a:gd name="connsiteY1" fmla="*/ 6869927 h 6869927"/>
              <a:gd name="connsiteX2" fmla="*/ 12197301 w 12197301"/>
              <a:gd name="connsiteY2" fmla="*/ 6869927 h 6869927"/>
              <a:gd name="connsiteX3" fmla="*/ 12197301 w 12197301"/>
              <a:gd name="connsiteY3" fmla="*/ 0 h 6869927"/>
              <a:gd name="connsiteX4" fmla="*/ 7951 w 12197301"/>
              <a:gd name="connsiteY4" fmla="*/ 0 h 6869927"/>
              <a:gd name="connsiteX5" fmla="*/ 0 w 12197301"/>
              <a:gd name="connsiteY5" fmla="*/ 5319422 h 686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7301" h="6869927">
                <a:moveTo>
                  <a:pt x="0" y="5319422"/>
                </a:moveTo>
                <a:lnTo>
                  <a:pt x="5406887" y="6869927"/>
                </a:lnTo>
                <a:lnTo>
                  <a:pt x="12197301" y="6869927"/>
                </a:lnTo>
                <a:lnTo>
                  <a:pt x="12197301" y="0"/>
                </a:lnTo>
                <a:lnTo>
                  <a:pt x="7951" y="0"/>
                </a:lnTo>
                <a:cubicBezTo>
                  <a:pt x="5301" y="1773141"/>
                  <a:pt x="2650" y="3546281"/>
                  <a:pt x="0" y="5319422"/>
                </a:cubicBezTo>
                <a:close/>
              </a:path>
            </a:pathLst>
          </a:custGeom>
          <a:solidFill>
            <a:srgbClr val="EE312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95300" y="1607420"/>
            <a:ext cx="7761694" cy="139353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000" b="0" i="0" baseline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F7015-339C-4C91-A852-8647EB875065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95299" y="2948111"/>
            <a:ext cx="7761693" cy="16444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800"/>
              </a:spcBef>
              <a:buNone/>
              <a:defRPr sz="400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73F88-4E7B-6FE4-CACA-EF71048B13B0}"/>
              </a:ext>
            </a:extLst>
          </p:cNvPr>
          <p:cNvSpPr txBox="1"/>
          <p:nvPr userDrawn="1"/>
        </p:nvSpPr>
        <p:spPr bwMode="gray"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02220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phon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C2F5D0AC-A3B2-711A-86E7-FE97CA8D4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37"/>
          <a:stretch/>
        </p:blipFill>
        <p:spPr>
          <a:xfrm>
            <a:off x="5026973" y="1333927"/>
            <a:ext cx="3431228" cy="5524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2F7B76C-6CB4-6558-C71A-B0819F3E38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28679" y="1470152"/>
            <a:ext cx="3208871" cy="5387848"/>
          </a:xfrm>
          <a:prstGeom prst="round2SameRect">
            <a:avLst>
              <a:gd name="adj1" fmla="val 11126"/>
              <a:gd name="adj2" fmla="val 0"/>
            </a:avLst>
          </a:prstGeom>
          <a:solidFill>
            <a:srgbClr val="DADADA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2374628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phone2"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629237-BFB1-69CA-E329-7ACC7CDDD6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29"/>
          <a:stretch/>
        </p:blipFill>
        <p:spPr>
          <a:xfrm>
            <a:off x="5026973" y="1344169"/>
            <a:ext cx="3429000" cy="5513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2F7B76C-6CB4-6558-C71A-B0819F3E38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28679" y="1470152"/>
            <a:ext cx="3208871" cy="5387848"/>
          </a:xfrm>
          <a:prstGeom prst="round2SameRect">
            <a:avLst>
              <a:gd name="adj1" fmla="val 11126"/>
              <a:gd name="adj2" fmla="val 0"/>
            </a:avLst>
          </a:prstGeom>
          <a:solidFill>
            <a:srgbClr val="F3F3F3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0332344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059C3FC9-E7A3-0701-A8D2-8D48DE9A8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2"/>
          <a:stretch/>
        </p:blipFill>
        <p:spPr>
          <a:xfrm>
            <a:off x="4674699" y="946404"/>
            <a:ext cx="7517302" cy="5173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2F7B76C-6CB4-6558-C71A-B0819F3E38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545749" y="1093670"/>
            <a:ext cx="6630721" cy="4420026"/>
          </a:xfrm>
          <a:solidFill>
            <a:srgbClr val="DADADA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0845052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6DE4BD-0892-F411-2F99-1D2AFABC56C6}"/>
              </a:ext>
            </a:extLst>
          </p:cNvPr>
          <p:cNvSpPr/>
          <p:nvPr userDrawn="1"/>
        </p:nvSpPr>
        <p:spPr>
          <a:xfrm>
            <a:off x="10192215" y="6255834"/>
            <a:ext cx="1672683" cy="412595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Shape, square&#10;&#10;Description automatically generated">
            <a:extLst>
              <a:ext uri="{FF2B5EF4-FFF2-40B4-BE49-F238E27FC236}">
                <a16:creationId xmlns:a16="http://schemas.microsoft.com/office/drawing/2014/main" id="{A9D0B6DD-F1BC-C171-3D58-BFEA0EB0A5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7"/>
          <a:stretch/>
        </p:blipFill>
        <p:spPr>
          <a:xfrm>
            <a:off x="5066699" y="923434"/>
            <a:ext cx="6407906" cy="5934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2F7B76C-6CB4-6558-C71A-B0819F3E38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469355" y="1379620"/>
            <a:ext cx="5559201" cy="5478379"/>
          </a:xfrm>
          <a:prstGeom prst="round2SameRect">
            <a:avLst>
              <a:gd name="adj1" fmla="val 2622"/>
              <a:gd name="adj2" fmla="val 0"/>
            </a:avLst>
          </a:prstGeom>
          <a:solidFill>
            <a:srgbClr val="DADADA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992412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Two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E3EB4897-2005-B3FE-8B06-E894ED774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928407"/>
            <a:ext cx="2271166" cy="4757096"/>
          </a:xfrm>
          <a:prstGeom prst="rect">
            <a:avLst/>
          </a:prstGeom>
        </p:spPr>
      </p:pic>
      <p:pic>
        <p:nvPicPr>
          <p:cNvPr id="9" name="Picture 8" descr="Shape, square&#10;&#10;Description automatically generated">
            <a:extLst>
              <a:ext uri="{FF2B5EF4-FFF2-40B4-BE49-F238E27FC236}">
                <a16:creationId xmlns:a16="http://schemas.microsoft.com/office/drawing/2014/main" id="{1D2668EF-D073-54B3-EFA7-3DF90E289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258" y="928407"/>
            <a:ext cx="2271166" cy="4757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2F7B76C-6CB4-6558-C71A-B0819F3E382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2528" y="1008366"/>
            <a:ext cx="2125856" cy="4607060"/>
          </a:xfrm>
          <a:prstGeom prst="roundRect">
            <a:avLst>
              <a:gd name="adj" fmla="val 10862"/>
            </a:avLst>
          </a:prstGeom>
          <a:solidFill>
            <a:srgbClr val="DADADA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72444AF-531E-6D6B-FE5A-FD72584638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21913" y="1008366"/>
            <a:ext cx="2125856" cy="4607060"/>
          </a:xfrm>
          <a:prstGeom prst="roundRect">
            <a:avLst>
              <a:gd name="adj" fmla="val 10862"/>
            </a:avLst>
          </a:prstGeom>
          <a:solidFill>
            <a:srgbClr val="DADADA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45640925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66/33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7227005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1628084"/>
            <a:ext cx="7227004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7227005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3">
            <a:extLst>
              <a:ext uri="{FF2B5EF4-FFF2-40B4-BE49-F238E27FC236}">
                <a16:creationId xmlns:a16="http://schemas.microsoft.com/office/drawing/2014/main" id="{75EEE60F-1D05-0332-2BE5-B82A997246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88480" y="-7938"/>
            <a:ext cx="4103519" cy="6865938"/>
          </a:xfrm>
          <a:custGeom>
            <a:avLst/>
            <a:gdLst>
              <a:gd name="connsiteX0" fmla="*/ 6099175 w 6099175"/>
              <a:gd name="connsiteY0" fmla="*/ 7940 h 6865938"/>
              <a:gd name="connsiteX1" fmla="*/ 6099175 w 6099175"/>
              <a:gd name="connsiteY1" fmla="*/ 6865938 h 6865938"/>
              <a:gd name="connsiteX2" fmla="*/ 6098167 w 6099175"/>
              <a:gd name="connsiteY2" fmla="*/ 6865938 h 6865938"/>
              <a:gd name="connsiteX3" fmla="*/ 6098167 w 6099175"/>
              <a:gd name="connsiteY3" fmla="*/ 8141 h 6865938"/>
              <a:gd name="connsiteX4" fmla="*/ 0 w 6099175"/>
              <a:gd name="connsiteY4" fmla="*/ 0 h 6865938"/>
              <a:gd name="connsiteX5" fmla="*/ 6099175 w 6099175"/>
              <a:gd name="connsiteY5" fmla="*/ 0 h 6865938"/>
              <a:gd name="connsiteX6" fmla="*/ 6099175 w 6099175"/>
              <a:gd name="connsiteY6" fmla="*/ 7940 h 6865938"/>
              <a:gd name="connsiteX7" fmla="*/ 6098167 w 6099175"/>
              <a:gd name="connsiteY7" fmla="*/ 7940 h 6865938"/>
              <a:gd name="connsiteX8" fmla="*/ 6098167 w 6099175"/>
              <a:gd name="connsiteY8" fmla="*/ 7938 h 6865938"/>
              <a:gd name="connsiteX9" fmla="*/ 6098167 w 6099175"/>
              <a:gd name="connsiteY9" fmla="*/ 7940 h 6865938"/>
              <a:gd name="connsiteX10" fmla="*/ 3173 w 6099175"/>
              <a:gd name="connsiteY10" fmla="*/ 7940 h 6865938"/>
              <a:gd name="connsiteX11" fmla="*/ 3173 w 6099175"/>
              <a:gd name="connsiteY11" fmla="*/ 1220788 h 6865938"/>
              <a:gd name="connsiteX12" fmla="*/ 6098108 w 6099175"/>
              <a:gd name="connsiteY12" fmla="*/ 8153 h 6865938"/>
              <a:gd name="connsiteX13" fmla="*/ 4202719 w 6099175"/>
              <a:gd name="connsiteY13" fmla="*/ 6865938 h 6865938"/>
              <a:gd name="connsiteX14" fmla="*/ 0 w 6099175"/>
              <a:gd name="connsiteY14" fmla="*/ 6865938 h 6865938"/>
              <a:gd name="connsiteX0" fmla="*/ 6099175 w 6099175"/>
              <a:gd name="connsiteY0" fmla="*/ 7940 h 6865938"/>
              <a:gd name="connsiteX1" fmla="*/ 6099175 w 6099175"/>
              <a:gd name="connsiteY1" fmla="*/ 6865938 h 6865938"/>
              <a:gd name="connsiteX2" fmla="*/ 6098167 w 6099175"/>
              <a:gd name="connsiteY2" fmla="*/ 6865938 h 6865938"/>
              <a:gd name="connsiteX3" fmla="*/ 6098167 w 6099175"/>
              <a:gd name="connsiteY3" fmla="*/ 8141 h 6865938"/>
              <a:gd name="connsiteX4" fmla="*/ 6099175 w 6099175"/>
              <a:gd name="connsiteY4" fmla="*/ 7940 h 6865938"/>
              <a:gd name="connsiteX5" fmla="*/ 0 w 6099175"/>
              <a:gd name="connsiteY5" fmla="*/ 0 h 6865938"/>
              <a:gd name="connsiteX6" fmla="*/ 6099175 w 6099175"/>
              <a:gd name="connsiteY6" fmla="*/ 0 h 6865938"/>
              <a:gd name="connsiteX7" fmla="*/ 6099175 w 6099175"/>
              <a:gd name="connsiteY7" fmla="*/ 7940 h 6865938"/>
              <a:gd name="connsiteX8" fmla="*/ 6098167 w 6099175"/>
              <a:gd name="connsiteY8" fmla="*/ 7940 h 6865938"/>
              <a:gd name="connsiteX9" fmla="*/ 6098167 w 6099175"/>
              <a:gd name="connsiteY9" fmla="*/ 7938 h 6865938"/>
              <a:gd name="connsiteX10" fmla="*/ 6098167 w 6099175"/>
              <a:gd name="connsiteY10" fmla="*/ 7940 h 6865938"/>
              <a:gd name="connsiteX11" fmla="*/ 3173 w 6099175"/>
              <a:gd name="connsiteY11" fmla="*/ 7940 h 6865938"/>
              <a:gd name="connsiteX12" fmla="*/ 3173 w 6099175"/>
              <a:gd name="connsiteY12" fmla="*/ 842215 h 6865938"/>
              <a:gd name="connsiteX13" fmla="*/ 6098108 w 6099175"/>
              <a:gd name="connsiteY13" fmla="*/ 8153 h 6865938"/>
              <a:gd name="connsiteX14" fmla="*/ 4202719 w 6099175"/>
              <a:gd name="connsiteY14" fmla="*/ 6865938 h 6865938"/>
              <a:gd name="connsiteX15" fmla="*/ 0 w 6099175"/>
              <a:gd name="connsiteY15" fmla="*/ 6865938 h 6865938"/>
              <a:gd name="connsiteX16" fmla="*/ 0 w 6099175"/>
              <a:gd name="connsiteY16" fmla="*/ 0 h 6865938"/>
              <a:gd name="connsiteX0" fmla="*/ 6099175 w 6099175"/>
              <a:gd name="connsiteY0" fmla="*/ 7940 h 6865938"/>
              <a:gd name="connsiteX1" fmla="*/ 6099175 w 6099175"/>
              <a:gd name="connsiteY1" fmla="*/ 6865938 h 6865938"/>
              <a:gd name="connsiteX2" fmla="*/ 6098167 w 6099175"/>
              <a:gd name="connsiteY2" fmla="*/ 6865938 h 6865938"/>
              <a:gd name="connsiteX3" fmla="*/ 6098167 w 6099175"/>
              <a:gd name="connsiteY3" fmla="*/ 8141 h 6865938"/>
              <a:gd name="connsiteX4" fmla="*/ 6099175 w 6099175"/>
              <a:gd name="connsiteY4" fmla="*/ 7940 h 6865938"/>
              <a:gd name="connsiteX5" fmla="*/ 0 w 6099175"/>
              <a:gd name="connsiteY5" fmla="*/ 0 h 6865938"/>
              <a:gd name="connsiteX6" fmla="*/ 6099175 w 6099175"/>
              <a:gd name="connsiteY6" fmla="*/ 0 h 6865938"/>
              <a:gd name="connsiteX7" fmla="*/ 6099175 w 6099175"/>
              <a:gd name="connsiteY7" fmla="*/ 7940 h 6865938"/>
              <a:gd name="connsiteX8" fmla="*/ 6098167 w 6099175"/>
              <a:gd name="connsiteY8" fmla="*/ 7940 h 6865938"/>
              <a:gd name="connsiteX9" fmla="*/ 6098167 w 6099175"/>
              <a:gd name="connsiteY9" fmla="*/ 7938 h 6865938"/>
              <a:gd name="connsiteX10" fmla="*/ 6098167 w 6099175"/>
              <a:gd name="connsiteY10" fmla="*/ 7940 h 6865938"/>
              <a:gd name="connsiteX11" fmla="*/ 3173 w 6099175"/>
              <a:gd name="connsiteY11" fmla="*/ 7940 h 6865938"/>
              <a:gd name="connsiteX12" fmla="*/ 3173 w 6099175"/>
              <a:gd name="connsiteY12" fmla="*/ 842215 h 6865938"/>
              <a:gd name="connsiteX13" fmla="*/ 6098108 w 6099175"/>
              <a:gd name="connsiteY13" fmla="*/ 8153 h 6865938"/>
              <a:gd name="connsiteX14" fmla="*/ 4237439 w 6099175"/>
              <a:gd name="connsiteY14" fmla="*/ 6865938 h 6865938"/>
              <a:gd name="connsiteX15" fmla="*/ 0 w 6099175"/>
              <a:gd name="connsiteY15" fmla="*/ 6865938 h 6865938"/>
              <a:gd name="connsiteX16" fmla="*/ 0 w 6099175"/>
              <a:gd name="connsiteY16" fmla="*/ 0 h 686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9175" h="6865938">
                <a:moveTo>
                  <a:pt x="6099175" y="7940"/>
                </a:moveTo>
                <a:lnTo>
                  <a:pt x="6099175" y="6865938"/>
                </a:lnTo>
                <a:lnTo>
                  <a:pt x="6098167" y="6865938"/>
                </a:lnTo>
                <a:lnTo>
                  <a:pt x="6098167" y="8141"/>
                </a:lnTo>
                <a:lnTo>
                  <a:pt x="6099175" y="7940"/>
                </a:lnTo>
                <a:close/>
                <a:moveTo>
                  <a:pt x="0" y="0"/>
                </a:moveTo>
                <a:lnTo>
                  <a:pt x="6099175" y="0"/>
                </a:lnTo>
                <a:lnTo>
                  <a:pt x="6099175" y="7940"/>
                </a:lnTo>
                <a:lnTo>
                  <a:pt x="6098167" y="7940"/>
                </a:lnTo>
                <a:lnTo>
                  <a:pt x="6098167" y="7938"/>
                </a:lnTo>
                <a:lnTo>
                  <a:pt x="6098167" y="7940"/>
                </a:lnTo>
                <a:lnTo>
                  <a:pt x="3173" y="7940"/>
                </a:lnTo>
                <a:lnTo>
                  <a:pt x="3173" y="842215"/>
                </a:lnTo>
                <a:lnTo>
                  <a:pt x="6098108" y="8153"/>
                </a:lnTo>
                <a:lnTo>
                  <a:pt x="4237439" y="6865938"/>
                </a:lnTo>
                <a:lnTo>
                  <a:pt x="0" y="686593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EDE2BCC-6006-6703-DA50-860FDBFCF5C2}"/>
              </a:ext>
            </a:extLst>
          </p:cNvPr>
          <p:cNvSpPr/>
          <p:nvPr userDrawn="1"/>
        </p:nvSpPr>
        <p:spPr>
          <a:xfrm rot="5400000">
            <a:off x="9718836" y="-1629343"/>
            <a:ext cx="844826" cy="4103518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5FC2438-12D7-24F5-CD9F-1D90C0964BEA}"/>
              </a:ext>
            </a:extLst>
          </p:cNvPr>
          <p:cNvSpPr/>
          <p:nvPr userDrawn="1"/>
        </p:nvSpPr>
        <p:spPr>
          <a:xfrm flipH="1">
            <a:off x="10935928" y="-22122"/>
            <a:ext cx="1256071" cy="6880122"/>
          </a:xfrm>
          <a:prstGeom prst="rtTriangle">
            <a:avLst/>
          </a:pr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0463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0/50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640358F-FF88-B846-28F2-210E51F7C7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29200" y="-6350"/>
            <a:ext cx="7162800" cy="6864350"/>
          </a:xfrm>
          <a:custGeom>
            <a:avLst/>
            <a:gdLst>
              <a:gd name="connsiteX0" fmla="*/ 2105224 w 7162800"/>
              <a:gd name="connsiteY0" fmla="*/ 0 h 6864350"/>
              <a:gd name="connsiteX1" fmla="*/ 7162800 w 7162800"/>
              <a:gd name="connsiteY1" fmla="*/ 0 h 6864350"/>
              <a:gd name="connsiteX2" fmla="*/ 7162800 w 7162800"/>
              <a:gd name="connsiteY2" fmla="*/ 6351 h 6864350"/>
              <a:gd name="connsiteX3" fmla="*/ 2107096 w 7162800"/>
              <a:gd name="connsiteY3" fmla="*/ 6351 h 6864350"/>
              <a:gd name="connsiteX4" fmla="*/ 7162800 w 7162800"/>
              <a:gd name="connsiteY4" fmla="*/ 1258681 h 6864350"/>
              <a:gd name="connsiteX5" fmla="*/ 7162800 w 7162800"/>
              <a:gd name="connsiteY5" fmla="*/ 6864350 h 6864350"/>
              <a:gd name="connsiteX6" fmla="*/ 0 w 7162800"/>
              <a:gd name="connsiteY6" fmla="*/ 6864350 h 6864350"/>
              <a:gd name="connsiteX7" fmla="*/ 0 w 7162800"/>
              <a:gd name="connsiteY7" fmla="*/ 6864339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2800" h="6864350">
                <a:moveTo>
                  <a:pt x="2105224" y="0"/>
                </a:moveTo>
                <a:lnTo>
                  <a:pt x="7162800" y="0"/>
                </a:lnTo>
                <a:lnTo>
                  <a:pt x="7162800" y="6351"/>
                </a:lnTo>
                <a:lnTo>
                  <a:pt x="2107096" y="6351"/>
                </a:lnTo>
                <a:lnTo>
                  <a:pt x="7162800" y="1258681"/>
                </a:lnTo>
                <a:lnTo>
                  <a:pt x="7162800" y="6864350"/>
                </a:lnTo>
                <a:lnTo>
                  <a:pt x="0" y="6864350"/>
                </a:lnTo>
                <a:lnTo>
                  <a:pt x="0" y="686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65B8AB9-D5A3-B259-FB79-052AEF72B213}"/>
              </a:ext>
            </a:extLst>
          </p:cNvPr>
          <p:cNvSpPr/>
          <p:nvPr userDrawn="1"/>
        </p:nvSpPr>
        <p:spPr>
          <a:xfrm rot="16200000" flipH="1">
            <a:off x="9037984" y="-1901687"/>
            <a:ext cx="1252331" cy="5055707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7" y="448056"/>
            <a:ext cx="5602224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1628084"/>
            <a:ext cx="5449823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7" y="887840"/>
            <a:ext cx="56022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D80160A9-DBAE-B15C-E307-C13CF9BA670D}"/>
              </a:ext>
            </a:extLst>
          </p:cNvPr>
          <p:cNvSpPr/>
          <p:nvPr userDrawn="1"/>
        </p:nvSpPr>
        <p:spPr>
          <a:xfrm rot="16200000" flipH="1">
            <a:off x="9214007" y="-2090156"/>
            <a:ext cx="900287" cy="5055707"/>
          </a:xfrm>
          <a:prstGeom prst="rtTriangle">
            <a:avLst/>
          </a:prstGeom>
          <a:solidFill>
            <a:srgbClr val="EE312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20725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3/66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4181591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95D8983-FE18-D145-9055-DABCA5783F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" y="1627080"/>
            <a:ext cx="4181591" cy="446087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7" y="2162206"/>
            <a:ext cx="4181590" cy="3641725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282575" indent="-282575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2pPr>
            <a:lvl3pPr marL="803275" indent="-2301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3pPr>
            <a:lvl4pPr marL="1255713" indent="-280988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4pPr>
            <a:lvl5pPr marL="1598613" indent="-222250">
              <a:buClr>
                <a:schemeClr val="tx2"/>
              </a:buClr>
              <a:defRPr sz="14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92439B90-823A-2F77-1AA4-795380554F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4181591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90583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632605"/>
            <a:ext cx="3496732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489075" indent="-23495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8FD07-CDA3-400E-B3E1-23A4E9D70B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1258" y="1632605"/>
            <a:ext cx="3493008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257A32-EC8A-4B2E-9711-BD33F5284E5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203492" y="1632605"/>
            <a:ext cx="3493208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6B32B35-C900-0924-E112-426A635F9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1819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062" y="1676001"/>
            <a:ext cx="3493008" cy="4381899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489075" indent="-2349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8FD07-CDA3-400E-B3E1-23A4E9D70B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49496" y="1676001"/>
            <a:ext cx="3493008" cy="4381900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257A32-EC8A-4B2E-9711-BD33F5284E5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202168" y="1676400"/>
            <a:ext cx="3493008" cy="4375485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2F8700B-B2E0-3830-3EB5-611D6B44A9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4538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4303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35265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776" y="1632605"/>
            <a:ext cx="2596896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489075" indent="-2349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8FD07-CDA3-400E-B3E1-23A4E9D70B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62452" y="1632605"/>
            <a:ext cx="2596896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257A32-EC8A-4B2E-9711-BD33F5284E5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31128" y="1632605"/>
            <a:ext cx="2596896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7A547D-9E7F-4190-AB3F-B6C4C42126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099804" y="1632605"/>
            <a:ext cx="2596896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41B5BF9-CA1F-9AE9-FD54-88EFA9DE9F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538084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6FB4E-BC0C-47A2-811C-2F3D283214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776" y="1676400"/>
            <a:ext cx="2596896" cy="4381500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489075" indent="-2349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A0C155-4C59-4F9C-BB44-CB462FB60AA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62452" y="1676400"/>
            <a:ext cx="2596896" cy="4381500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80BDCA-E75D-4F60-BB77-92FEFB50EF7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31128" y="1676400"/>
            <a:ext cx="2596896" cy="4381500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7237E8-F5AB-49E2-8541-5ABC00622E7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099804" y="1676400"/>
            <a:ext cx="2596896" cy="4381500"/>
          </a:xfrm>
          <a:solidFill>
            <a:srgbClr val="F1F3F4"/>
          </a:solidFill>
        </p:spPr>
        <p:txBody>
          <a:bodyPr lIns="182880" tIns="182880" rIns="91440" bIns="9144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5006F4D0-2E07-6F50-445D-6C6C9C2ADD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95953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Boxes">
    <p:bg bwMode="gray"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66F24D-15B3-46D5-87F4-3CF4E9E9E482}"/>
              </a:ext>
            </a:extLst>
          </p:cNvPr>
          <p:cNvSpPr/>
          <p:nvPr userDrawn="1"/>
        </p:nvSpPr>
        <p:spPr bwMode="gray">
          <a:xfrm>
            <a:off x="495300" y="1676400"/>
            <a:ext cx="3575304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A71902-3144-4509-A64C-BE3C8EAD70F5}"/>
              </a:ext>
            </a:extLst>
          </p:cNvPr>
          <p:cNvSpPr/>
          <p:nvPr userDrawn="1"/>
        </p:nvSpPr>
        <p:spPr bwMode="gray">
          <a:xfrm>
            <a:off x="4311555" y="1676400"/>
            <a:ext cx="3575304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D763C1-432A-4DB3-808D-8A3DC33E4F3D}"/>
              </a:ext>
            </a:extLst>
          </p:cNvPr>
          <p:cNvSpPr/>
          <p:nvPr userDrawn="1"/>
        </p:nvSpPr>
        <p:spPr bwMode="gray">
          <a:xfrm>
            <a:off x="8119872" y="1676400"/>
            <a:ext cx="3575304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6937" y="2871378"/>
            <a:ext cx="2971800" cy="176425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F91FEF7-A527-4847-B0E0-68F64D92DD4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11759" y="2871378"/>
            <a:ext cx="2971800" cy="176425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919D6E-B54A-1841-92AE-DE97135C24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412483" y="2871378"/>
            <a:ext cx="2971800" cy="1764255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D09F0BDD-4940-9451-33D4-B8698D156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87700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40312" y="1818515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E9FFE2-8E88-784E-BDA9-97EE585AB0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440312" y="3919677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660591-12D2-3C41-8380-BDA2C7647A5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66509" y="1818515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B5A60F-CC9D-BE47-819A-83FE94029F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66509" y="3919677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3575990-A7A4-4D9F-D8E5-5E61EC5EC5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20194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-Grey">
    <p:bg bwMode="gray"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E4FAA-BA23-24DC-2DC4-2E4A5EE8FE88}"/>
              </a:ext>
            </a:extLst>
          </p:cNvPr>
          <p:cNvSpPr/>
          <p:nvPr userDrawn="1"/>
        </p:nvSpPr>
        <p:spPr bwMode="gray">
          <a:xfrm>
            <a:off x="495300" y="1684071"/>
            <a:ext cx="5448300" cy="179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10820-D630-7686-EB87-26A4E55556D4}"/>
              </a:ext>
            </a:extLst>
          </p:cNvPr>
          <p:cNvSpPr/>
          <p:nvPr userDrawn="1"/>
        </p:nvSpPr>
        <p:spPr bwMode="gray">
          <a:xfrm>
            <a:off x="6248401" y="1684071"/>
            <a:ext cx="5448299" cy="179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E8BEE4-B45C-94EE-8467-E186D4EE0380}"/>
              </a:ext>
            </a:extLst>
          </p:cNvPr>
          <p:cNvSpPr/>
          <p:nvPr userDrawn="1"/>
        </p:nvSpPr>
        <p:spPr bwMode="gray">
          <a:xfrm>
            <a:off x="495300" y="3805606"/>
            <a:ext cx="5448300" cy="179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4BFDD4-F90F-9DBA-AA74-ACE3BFD95F8F}"/>
              </a:ext>
            </a:extLst>
          </p:cNvPr>
          <p:cNvSpPr/>
          <p:nvPr userDrawn="1"/>
        </p:nvSpPr>
        <p:spPr bwMode="gray">
          <a:xfrm>
            <a:off x="6248401" y="3805606"/>
            <a:ext cx="5448299" cy="179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40312" y="1818515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E9FFE2-8E88-784E-BDA9-97EE585AB03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440312" y="3919677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660591-12D2-3C41-8380-BDA2C7647A5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66509" y="1818515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B5A60F-CC9D-BE47-819A-83FE94029F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66509" y="3919677"/>
            <a:ext cx="4389120" cy="1658076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4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3575990-A7A4-4D9F-D8E5-5E61EC5EC5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2462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-Statem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512EE1-502E-37C7-E5CF-1D725D932071}"/>
              </a:ext>
            </a:extLst>
          </p:cNvPr>
          <p:cNvSpPr/>
          <p:nvPr userDrawn="1"/>
        </p:nvSpPr>
        <p:spPr bwMode="ltGray">
          <a:xfrm>
            <a:off x="-7951" y="-7951"/>
            <a:ext cx="12197301" cy="6869927"/>
          </a:xfrm>
          <a:custGeom>
            <a:avLst/>
            <a:gdLst>
              <a:gd name="connsiteX0" fmla="*/ 0 w 12197301"/>
              <a:gd name="connsiteY0" fmla="*/ 5319422 h 6869927"/>
              <a:gd name="connsiteX1" fmla="*/ 5406887 w 12197301"/>
              <a:gd name="connsiteY1" fmla="*/ 6869927 h 6869927"/>
              <a:gd name="connsiteX2" fmla="*/ 12197301 w 12197301"/>
              <a:gd name="connsiteY2" fmla="*/ 6869927 h 6869927"/>
              <a:gd name="connsiteX3" fmla="*/ 12197301 w 12197301"/>
              <a:gd name="connsiteY3" fmla="*/ 0 h 6869927"/>
              <a:gd name="connsiteX4" fmla="*/ 7951 w 12197301"/>
              <a:gd name="connsiteY4" fmla="*/ 0 h 6869927"/>
              <a:gd name="connsiteX5" fmla="*/ 0 w 12197301"/>
              <a:gd name="connsiteY5" fmla="*/ 5319422 h 686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7301" h="6869927">
                <a:moveTo>
                  <a:pt x="0" y="5319422"/>
                </a:moveTo>
                <a:lnTo>
                  <a:pt x="5406887" y="6869927"/>
                </a:lnTo>
                <a:lnTo>
                  <a:pt x="12197301" y="6869927"/>
                </a:lnTo>
                <a:lnTo>
                  <a:pt x="12197301" y="0"/>
                </a:lnTo>
                <a:lnTo>
                  <a:pt x="7951" y="0"/>
                </a:lnTo>
                <a:cubicBezTo>
                  <a:pt x="5301" y="1773141"/>
                  <a:pt x="2650" y="3546281"/>
                  <a:pt x="0" y="5319422"/>
                </a:cubicBezTo>
                <a:close/>
              </a:path>
            </a:pathLst>
          </a:custGeom>
          <a:solidFill>
            <a:srgbClr val="EE312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155035" y="1723547"/>
            <a:ext cx="9462054" cy="3615203"/>
          </a:xfrm>
        </p:spPr>
        <p:txBody>
          <a:bodyPr lIns="0" tIns="0" anchor="t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tabLst/>
              <a:defRPr sz="3200" b="0" i="0" baseline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C73AD-CD29-96F3-0AA3-3FFD5C87EBE4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7FABAE9-BCFB-30D2-616E-DE58926F2987}"/>
              </a:ext>
            </a:extLst>
          </p:cNvPr>
          <p:cNvSpPr/>
          <p:nvPr userDrawn="1"/>
        </p:nvSpPr>
        <p:spPr bwMode="ltGray">
          <a:xfrm rot="5400000">
            <a:off x="4091435" y="-4091435"/>
            <a:ext cx="1279180" cy="9462054"/>
          </a:xfrm>
          <a:prstGeom prst="rtTriangle">
            <a:avLst/>
          </a:prstGeom>
          <a:solidFill>
            <a:srgbClr val="AF292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52C73CC-46D1-F9D2-CC19-F3D3A18A9909}"/>
              </a:ext>
            </a:extLst>
          </p:cNvPr>
          <p:cNvSpPr/>
          <p:nvPr userDrawn="1"/>
        </p:nvSpPr>
        <p:spPr bwMode="ltGray">
          <a:xfrm rot="16200000" flipH="1">
            <a:off x="9912628" y="-450574"/>
            <a:ext cx="1828798" cy="2729950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0627" y="5346700"/>
            <a:ext cx="5986462" cy="581025"/>
          </a:xfrm>
        </p:spPr>
        <p:txBody>
          <a:bodyPr rIns="182880"/>
          <a:lstStyle>
            <a:lvl1pPr marL="0" indent="0" algn="r"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36075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-Statement-2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155035" y="1723547"/>
            <a:ext cx="9462054" cy="3615203"/>
          </a:xfrm>
        </p:spPr>
        <p:txBody>
          <a:bodyPr lIns="0" tIns="0" anchor="t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600"/>
              </a:spcBef>
              <a:tabLst/>
              <a:defRPr sz="32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0627" y="5346700"/>
            <a:ext cx="5986462" cy="581025"/>
          </a:xfrm>
        </p:spPr>
        <p:txBody>
          <a:bodyPr rIns="182880"/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FE1CD848-1BEA-8567-2637-53C8D585E3D3}"/>
              </a:ext>
            </a:extLst>
          </p:cNvPr>
          <p:cNvSpPr/>
          <p:nvPr userDrawn="1"/>
        </p:nvSpPr>
        <p:spPr>
          <a:xfrm rot="16200000" flipH="1">
            <a:off x="6199368" y="-4744277"/>
            <a:ext cx="1248356" cy="10736913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2AA4513-510A-651E-A6B7-136E4BB07E9A}"/>
              </a:ext>
            </a:extLst>
          </p:cNvPr>
          <p:cNvSpPr/>
          <p:nvPr userDrawn="1"/>
        </p:nvSpPr>
        <p:spPr>
          <a:xfrm rot="16200000" flipH="1">
            <a:off x="6390201" y="-4935110"/>
            <a:ext cx="866690" cy="10736913"/>
          </a:xfrm>
          <a:prstGeom prst="rtTriangle">
            <a:avLst/>
          </a:prstGeom>
          <a:solidFill>
            <a:srgbClr val="EE312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83638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-Statement-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F9F809-F06B-F7FC-C75D-3D6C4F6666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-6350"/>
            <a:ext cx="12214225" cy="6864350"/>
          </a:xfrm>
          <a:custGeom>
            <a:avLst/>
            <a:gdLst>
              <a:gd name="connsiteX0" fmla="*/ 12214140 w 12214225"/>
              <a:gd name="connsiteY0" fmla="*/ 0 h 6864350"/>
              <a:gd name="connsiteX1" fmla="*/ 12214225 w 12214225"/>
              <a:gd name="connsiteY1" fmla="*/ 0 h 6864350"/>
              <a:gd name="connsiteX2" fmla="*/ 12214225 w 12214225"/>
              <a:gd name="connsiteY2" fmla="*/ 6864350 h 6864350"/>
              <a:gd name="connsiteX3" fmla="*/ 8343724 w 12214225"/>
              <a:gd name="connsiteY3" fmla="*/ 6864350 h 6864350"/>
              <a:gd name="connsiteX4" fmla="*/ 0 w 12214225"/>
              <a:gd name="connsiteY4" fmla="*/ 0 h 6864350"/>
              <a:gd name="connsiteX5" fmla="*/ 12214140 w 12214225"/>
              <a:gd name="connsiteY5" fmla="*/ 0 h 6864350"/>
              <a:gd name="connsiteX6" fmla="*/ 0 w 12214225"/>
              <a:gd name="connsiteY6" fmla="*/ 1528590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4225" h="6864350">
                <a:moveTo>
                  <a:pt x="12214140" y="0"/>
                </a:moveTo>
                <a:lnTo>
                  <a:pt x="12214225" y="0"/>
                </a:lnTo>
                <a:lnTo>
                  <a:pt x="12214225" y="6864350"/>
                </a:lnTo>
                <a:lnTo>
                  <a:pt x="8343724" y="6864350"/>
                </a:lnTo>
                <a:close/>
                <a:moveTo>
                  <a:pt x="0" y="0"/>
                </a:moveTo>
                <a:lnTo>
                  <a:pt x="12214140" y="0"/>
                </a:lnTo>
                <a:lnTo>
                  <a:pt x="0" y="15285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91440" rIns="0" bIns="0" rtlCol="0" anchor="t" anchorCtr="0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155035" y="2081643"/>
            <a:ext cx="7612881" cy="3615203"/>
          </a:xfrm>
        </p:spPr>
        <p:txBody>
          <a:bodyPr lIns="0" tIns="0" anchor="t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600"/>
              </a:spcBef>
              <a:tabLst/>
              <a:defRPr sz="28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C73AD-CD29-96F3-0AA3-3FFD5C87EBE4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6381" y="5066126"/>
            <a:ext cx="5986462" cy="581025"/>
          </a:xfrm>
        </p:spPr>
        <p:txBody>
          <a:bodyPr rIns="182880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5342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-Image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B3F370C-DF7B-DB6B-E849-CFEBCC8E858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3175" y="-7938"/>
            <a:ext cx="6099175" cy="6865938"/>
          </a:xfrm>
          <a:custGeom>
            <a:avLst/>
            <a:gdLst>
              <a:gd name="connsiteX0" fmla="*/ 6099175 w 6099175"/>
              <a:gd name="connsiteY0" fmla="*/ 7940 h 6865938"/>
              <a:gd name="connsiteX1" fmla="*/ 6099175 w 6099175"/>
              <a:gd name="connsiteY1" fmla="*/ 6865938 h 6865938"/>
              <a:gd name="connsiteX2" fmla="*/ 6098167 w 6099175"/>
              <a:gd name="connsiteY2" fmla="*/ 6865938 h 6865938"/>
              <a:gd name="connsiteX3" fmla="*/ 6098167 w 6099175"/>
              <a:gd name="connsiteY3" fmla="*/ 8141 h 6865938"/>
              <a:gd name="connsiteX4" fmla="*/ 0 w 6099175"/>
              <a:gd name="connsiteY4" fmla="*/ 0 h 6865938"/>
              <a:gd name="connsiteX5" fmla="*/ 6099175 w 6099175"/>
              <a:gd name="connsiteY5" fmla="*/ 0 h 6865938"/>
              <a:gd name="connsiteX6" fmla="*/ 6099175 w 6099175"/>
              <a:gd name="connsiteY6" fmla="*/ 7940 h 6865938"/>
              <a:gd name="connsiteX7" fmla="*/ 6098167 w 6099175"/>
              <a:gd name="connsiteY7" fmla="*/ 7940 h 6865938"/>
              <a:gd name="connsiteX8" fmla="*/ 6098167 w 6099175"/>
              <a:gd name="connsiteY8" fmla="*/ 7938 h 6865938"/>
              <a:gd name="connsiteX9" fmla="*/ 6098167 w 6099175"/>
              <a:gd name="connsiteY9" fmla="*/ 7940 h 6865938"/>
              <a:gd name="connsiteX10" fmla="*/ 3173 w 6099175"/>
              <a:gd name="connsiteY10" fmla="*/ 7940 h 6865938"/>
              <a:gd name="connsiteX11" fmla="*/ 3173 w 6099175"/>
              <a:gd name="connsiteY11" fmla="*/ 1220788 h 6865938"/>
              <a:gd name="connsiteX12" fmla="*/ 6098108 w 6099175"/>
              <a:gd name="connsiteY12" fmla="*/ 8153 h 6865938"/>
              <a:gd name="connsiteX13" fmla="*/ 4202719 w 6099175"/>
              <a:gd name="connsiteY13" fmla="*/ 6865938 h 6865938"/>
              <a:gd name="connsiteX14" fmla="*/ 0 w 6099175"/>
              <a:gd name="connsiteY14" fmla="*/ 6865938 h 686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9175" h="6865938">
                <a:moveTo>
                  <a:pt x="6099175" y="7940"/>
                </a:moveTo>
                <a:lnTo>
                  <a:pt x="6099175" y="6865938"/>
                </a:lnTo>
                <a:lnTo>
                  <a:pt x="6098167" y="6865938"/>
                </a:lnTo>
                <a:lnTo>
                  <a:pt x="6098167" y="8141"/>
                </a:lnTo>
                <a:close/>
                <a:moveTo>
                  <a:pt x="0" y="0"/>
                </a:moveTo>
                <a:lnTo>
                  <a:pt x="6099175" y="0"/>
                </a:lnTo>
                <a:lnTo>
                  <a:pt x="6099175" y="7940"/>
                </a:lnTo>
                <a:lnTo>
                  <a:pt x="6098167" y="7940"/>
                </a:lnTo>
                <a:lnTo>
                  <a:pt x="6098167" y="7938"/>
                </a:lnTo>
                <a:lnTo>
                  <a:pt x="6098167" y="7940"/>
                </a:lnTo>
                <a:lnTo>
                  <a:pt x="3173" y="7940"/>
                </a:lnTo>
                <a:lnTo>
                  <a:pt x="3173" y="1220788"/>
                </a:lnTo>
                <a:lnTo>
                  <a:pt x="6098108" y="8153"/>
                </a:lnTo>
                <a:lnTo>
                  <a:pt x="4202719" y="6865938"/>
                </a:lnTo>
                <a:lnTo>
                  <a:pt x="0" y="68659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6623" y="1466943"/>
            <a:ext cx="4756427" cy="3615203"/>
          </a:xfrm>
        </p:spPr>
        <p:txBody>
          <a:bodyPr lIns="0" tIns="0" anchor="t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600"/>
              </a:spcBef>
              <a:tabLst/>
              <a:defRPr sz="24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3341" y="4501121"/>
            <a:ext cx="4591327" cy="581025"/>
          </a:xfrm>
        </p:spPr>
        <p:txBody>
          <a:bodyPr rIns="182880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FFBE109-C80C-ACA8-D54A-0C99E23B03F8}"/>
              </a:ext>
            </a:extLst>
          </p:cNvPr>
          <p:cNvSpPr/>
          <p:nvPr userDrawn="1"/>
        </p:nvSpPr>
        <p:spPr>
          <a:xfrm rot="5400000">
            <a:off x="2442583" y="-2441575"/>
            <a:ext cx="1212848" cy="6096002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2C502166-957B-32E1-6DCE-979E35E8B1EF}"/>
              </a:ext>
            </a:extLst>
          </p:cNvPr>
          <p:cNvSpPr/>
          <p:nvPr userDrawn="1"/>
        </p:nvSpPr>
        <p:spPr>
          <a:xfrm flipH="1">
            <a:off x="4203290" y="-22122"/>
            <a:ext cx="1892710" cy="6880122"/>
          </a:xfrm>
          <a:prstGeom prst="rtTriangle">
            <a:avLst/>
          </a:pr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02082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-Image2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B3F370C-DF7B-DB6B-E849-CFEBCC8E858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00199" y="-7938"/>
            <a:ext cx="6099175" cy="6865938"/>
          </a:xfrm>
          <a:custGeom>
            <a:avLst/>
            <a:gdLst>
              <a:gd name="connsiteX0" fmla="*/ 6099175 w 6099175"/>
              <a:gd name="connsiteY0" fmla="*/ 7940 h 6865938"/>
              <a:gd name="connsiteX1" fmla="*/ 6099175 w 6099175"/>
              <a:gd name="connsiteY1" fmla="*/ 6865938 h 6865938"/>
              <a:gd name="connsiteX2" fmla="*/ 6098167 w 6099175"/>
              <a:gd name="connsiteY2" fmla="*/ 6865938 h 6865938"/>
              <a:gd name="connsiteX3" fmla="*/ 6098167 w 6099175"/>
              <a:gd name="connsiteY3" fmla="*/ 8141 h 6865938"/>
              <a:gd name="connsiteX4" fmla="*/ 0 w 6099175"/>
              <a:gd name="connsiteY4" fmla="*/ 0 h 6865938"/>
              <a:gd name="connsiteX5" fmla="*/ 6099175 w 6099175"/>
              <a:gd name="connsiteY5" fmla="*/ 0 h 6865938"/>
              <a:gd name="connsiteX6" fmla="*/ 6099175 w 6099175"/>
              <a:gd name="connsiteY6" fmla="*/ 7940 h 6865938"/>
              <a:gd name="connsiteX7" fmla="*/ 6098167 w 6099175"/>
              <a:gd name="connsiteY7" fmla="*/ 7940 h 6865938"/>
              <a:gd name="connsiteX8" fmla="*/ 6098167 w 6099175"/>
              <a:gd name="connsiteY8" fmla="*/ 7938 h 6865938"/>
              <a:gd name="connsiteX9" fmla="*/ 6098167 w 6099175"/>
              <a:gd name="connsiteY9" fmla="*/ 7940 h 6865938"/>
              <a:gd name="connsiteX10" fmla="*/ 3173 w 6099175"/>
              <a:gd name="connsiteY10" fmla="*/ 7940 h 6865938"/>
              <a:gd name="connsiteX11" fmla="*/ 3173 w 6099175"/>
              <a:gd name="connsiteY11" fmla="*/ 1220788 h 6865938"/>
              <a:gd name="connsiteX12" fmla="*/ 6098108 w 6099175"/>
              <a:gd name="connsiteY12" fmla="*/ 8153 h 6865938"/>
              <a:gd name="connsiteX13" fmla="*/ 4202719 w 6099175"/>
              <a:gd name="connsiteY13" fmla="*/ 6865938 h 6865938"/>
              <a:gd name="connsiteX14" fmla="*/ 0 w 6099175"/>
              <a:gd name="connsiteY14" fmla="*/ 6865938 h 686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9175" h="6865938">
                <a:moveTo>
                  <a:pt x="6099175" y="7940"/>
                </a:moveTo>
                <a:lnTo>
                  <a:pt x="6099175" y="6865938"/>
                </a:lnTo>
                <a:lnTo>
                  <a:pt x="6098167" y="6865938"/>
                </a:lnTo>
                <a:lnTo>
                  <a:pt x="6098167" y="8141"/>
                </a:lnTo>
                <a:close/>
                <a:moveTo>
                  <a:pt x="0" y="0"/>
                </a:moveTo>
                <a:lnTo>
                  <a:pt x="6099175" y="0"/>
                </a:lnTo>
                <a:lnTo>
                  <a:pt x="6099175" y="7940"/>
                </a:lnTo>
                <a:lnTo>
                  <a:pt x="6098167" y="7940"/>
                </a:lnTo>
                <a:lnTo>
                  <a:pt x="6098167" y="7938"/>
                </a:lnTo>
                <a:lnTo>
                  <a:pt x="6098167" y="7940"/>
                </a:lnTo>
                <a:lnTo>
                  <a:pt x="3173" y="7940"/>
                </a:lnTo>
                <a:lnTo>
                  <a:pt x="3173" y="1220788"/>
                </a:lnTo>
                <a:lnTo>
                  <a:pt x="6098108" y="8153"/>
                </a:lnTo>
                <a:lnTo>
                  <a:pt x="4202719" y="6865938"/>
                </a:lnTo>
                <a:lnTo>
                  <a:pt x="0" y="68659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FFBE109-C80C-ACA8-D54A-0C99E23B03F8}"/>
              </a:ext>
            </a:extLst>
          </p:cNvPr>
          <p:cNvSpPr/>
          <p:nvPr userDrawn="1"/>
        </p:nvSpPr>
        <p:spPr>
          <a:xfrm rot="5400000">
            <a:off x="8538583" y="-2441575"/>
            <a:ext cx="1212848" cy="6096002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EFA5F838-2DF5-D9ED-6A13-CCF558A19852}"/>
              </a:ext>
            </a:extLst>
          </p:cNvPr>
          <p:cNvSpPr/>
          <p:nvPr userDrawn="1"/>
        </p:nvSpPr>
        <p:spPr>
          <a:xfrm flipH="1">
            <a:off x="10299290" y="-22122"/>
            <a:ext cx="1892710" cy="6880122"/>
          </a:xfrm>
          <a:prstGeom prst="rtTriangle">
            <a:avLst/>
          </a:pr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862914" y="1466943"/>
            <a:ext cx="4756427" cy="3615203"/>
          </a:xfrm>
        </p:spPr>
        <p:txBody>
          <a:bodyPr lIns="0" tIns="0" anchor="t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600"/>
              </a:spcBef>
              <a:tabLst/>
              <a:defRPr sz="24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2258" y="4501121"/>
            <a:ext cx="4591327" cy="581025"/>
          </a:xfrm>
        </p:spPr>
        <p:txBody>
          <a:bodyPr rIns="18288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33EC-ADE1-FDC4-3EF5-626F519E3A7F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 spc="-2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</a:t>
            </a:r>
            <a:endParaRPr lang="en-US" sz="700" b="0" spc="-20" baseline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752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3098"/>
            <a:ext cx="11202924" cy="996696"/>
          </a:xfrm>
        </p:spPr>
        <p:txBody>
          <a:bodyPr lIns="0" tIns="0" rIns="0"/>
          <a:lstStyle>
            <a:lvl1pPr>
              <a:lnSpc>
                <a:spcPct val="100000"/>
              </a:lnSpc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911996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-Image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57650F0-B2B3-9DCA-EFB4-543A46233F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5988" y="900113"/>
            <a:ext cx="4932362" cy="4737100"/>
          </a:xfrm>
          <a:custGeom>
            <a:avLst/>
            <a:gdLst>
              <a:gd name="connsiteX0" fmla="*/ 4929457 w 4932362"/>
              <a:gd name="connsiteY0" fmla="*/ 0 h 4737100"/>
              <a:gd name="connsiteX1" fmla="*/ 4932362 w 4932362"/>
              <a:gd name="connsiteY1" fmla="*/ 0 h 4737100"/>
              <a:gd name="connsiteX2" fmla="*/ 4932362 w 4932362"/>
              <a:gd name="connsiteY2" fmla="*/ 9629 h 4737100"/>
              <a:gd name="connsiteX3" fmla="*/ 3400597 w 4932362"/>
              <a:gd name="connsiteY3" fmla="*/ 4737100 h 4737100"/>
              <a:gd name="connsiteX4" fmla="*/ 0 w 4932362"/>
              <a:gd name="connsiteY4" fmla="*/ 4737100 h 4737100"/>
              <a:gd name="connsiteX5" fmla="*/ 0 w 4932362"/>
              <a:gd name="connsiteY5" fmla="*/ 849978 h 473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2362" h="4737100">
                <a:moveTo>
                  <a:pt x="4929457" y="0"/>
                </a:moveTo>
                <a:lnTo>
                  <a:pt x="4932362" y="0"/>
                </a:lnTo>
                <a:lnTo>
                  <a:pt x="4932362" y="9629"/>
                </a:lnTo>
                <a:lnTo>
                  <a:pt x="3400597" y="4737100"/>
                </a:lnTo>
                <a:lnTo>
                  <a:pt x="0" y="4737100"/>
                </a:lnTo>
                <a:lnTo>
                  <a:pt x="0" y="8499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946623" y="1466943"/>
            <a:ext cx="4756427" cy="3615203"/>
          </a:xfrm>
        </p:spPr>
        <p:txBody>
          <a:bodyPr lIns="0" tIns="0" anchor="t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600"/>
              </a:spcBef>
              <a:tabLst/>
              <a:defRPr sz="24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3341" y="4501121"/>
            <a:ext cx="4591327" cy="581025"/>
          </a:xfrm>
        </p:spPr>
        <p:txBody>
          <a:bodyPr rIns="182880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1FAC960E-05C8-077F-8550-2D89845E4891}"/>
              </a:ext>
            </a:extLst>
          </p:cNvPr>
          <p:cNvSpPr/>
          <p:nvPr userDrawn="1"/>
        </p:nvSpPr>
        <p:spPr>
          <a:xfrm rot="5400000">
            <a:off x="2956822" y="-1141362"/>
            <a:ext cx="850496" cy="4932461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39F01121-3E25-2AFB-0D46-260EDABB5594}"/>
              </a:ext>
            </a:extLst>
          </p:cNvPr>
          <p:cNvSpPr/>
          <p:nvPr userDrawn="1"/>
        </p:nvSpPr>
        <p:spPr>
          <a:xfrm flipH="1">
            <a:off x="4315483" y="902332"/>
            <a:ext cx="1535268" cy="4738282"/>
          </a:xfrm>
          <a:prstGeom prst="rtTriangle">
            <a:avLst/>
          </a:pr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61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-Image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9BACB63-3E4B-C8C5-1B92-CA11B4AC47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0638" y="914400"/>
            <a:ext cx="4940300" cy="47307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871123" y="1466943"/>
            <a:ext cx="4756427" cy="3615203"/>
          </a:xfrm>
        </p:spPr>
        <p:txBody>
          <a:bodyPr lIns="0" tIns="0" anchor="t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600"/>
              </a:spcBef>
              <a:tabLst/>
              <a:defRPr sz="24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“	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7841" y="4501121"/>
            <a:ext cx="4591327" cy="581025"/>
          </a:xfrm>
        </p:spPr>
        <p:txBody>
          <a:bodyPr rIns="182880"/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35559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BEF0F1-BBAD-54CC-A2A4-5CA41421694C}"/>
              </a:ext>
            </a:extLst>
          </p:cNvPr>
          <p:cNvSpPr/>
          <p:nvPr userDrawn="1"/>
        </p:nvSpPr>
        <p:spPr bwMode="ltGray">
          <a:xfrm>
            <a:off x="-7951" y="-7951"/>
            <a:ext cx="12197301" cy="6869927"/>
          </a:xfrm>
          <a:custGeom>
            <a:avLst/>
            <a:gdLst>
              <a:gd name="connsiteX0" fmla="*/ 0 w 12197301"/>
              <a:gd name="connsiteY0" fmla="*/ 5319422 h 6869927"/>
              <a:gd name="connsiteX1" fmla="*/ 5406887 w 12197301"/>
              <a:gd name="connsiteY1" fmla="*/ 6869927 h 6869927"/>
              <a:gd name="connsiteX2" fmla="*/ 12197301 w 12197301"/>
              <a:gd name="connsiteY2" fmla="*/ 6869927 h 6869927"/>
              <a:gd name="connsiteX3" fmla="*/ 12197301 w 12197301"/>
              <a:gd name="connsiteY3" fmla="*/ 0 h 6869927"/>
              <a:gd name="connsiteX4" fmla="*/ 7951 w 12197301"/>
              <a:gd name="connsiteY4" fmla="*/ 0 h 6869927"/>
              <a:gd name="connsiteX5" fmla="*/ 0 w 12197301"/>
              <a:gd name="connsiteY5" fmla="*/ 5319422 h 686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7301" h="6869927">
                <a:moveTo>
                  <a:pt x="0" y="5319422"/>
                </a:moveTo>
                <a:lnTo>
                  <a:pt x="5406887" y="6869927"/>
                </a:lnTo>
                <a:lnTo>
                  <a:pt x="12197301" y="6869927"/>
                </a:lnTo>
                <a:lnTo>
                  <a:pt x="12197301" y="0"/>
                </a:lnTo>
                <a:lnTo>
                  <a:pt x="7951" y="0"/>
                </a:lnTo>
                <a:cubicBezTo>
                  <a:pt x="5301" y="1773141"/>
                  <a:pt x="2650" y="3546281"/>
                  <a:pt x="0" y="5319422"/>
                </a:cubicBezTo>
                <a:close/>
              </a:path>
            </a:pathLst>
          </a:custGeom>
          <a:solidFill>
            <a:srgbClr val="EE312E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95300" y="1670424"/>
            <a:ext cx="9462054" cy="1324884"/>
          </a:xfrm>
        </p:spPr>
        <p:txBody>
          <a:bodyPr lIns="0" t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tabLst/>
              <a:defRPr sz="4000" b="0" i="0" baseline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2947357"/>
            <a:ext cx="9462054" cy="88756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4000" b="0" i="0" baseline="0" dirty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pPr marL="227013" lvl="0" indent="-227013">
              <a:spcBef>
                <a:spcPts val="600"/>
              </a:spcBef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9DCC9-4ED2-D4DE-3B43-DDFFB65E3656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2567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95300" y="1670424"/>
            <a:ext cx="9462054" cy="1324884"/>
          </a:xfrm>
        </p:spPr>
        <p:txBody>
          <a:bodyPr lIns="0" t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tabLst/>
              <a:defRPr sz="4000" b="0" i="0" baseline="0">
                <a:solidFill>
                  <a:schemeClr val="tx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2947357"/>
            <a:ext cx="9462054" cy="88756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4000" b="0" i="0" baseline="0" dirty="0">
                <a:solidFill>
                  <a:srgbClr val="EE312E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pPr marL="227013" lvl="0" indent="-227013">
              <a:spcBef>
                <a:spcPts val="600"/>
              </a:spcBef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62917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3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95300" y="1670424"/>
            <a:ext cx="9462054" cy="1324884"/>
          </a:xfrm>
        </p:spPr>
        <p:txBody>
          <a:bodyPr lIns="0" t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tabLst/>
              <a:defRPr sz="4000" b="0" i="0" baseline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173160-36DB-D44D-A774-8CC61E40D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2947357"/>
            <a:ext cx="9462054" cy="88756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en-US" sz="4000" b="0" i="0" baseline="0" dirty="0">
                <a:solidFill>
                  <a:srgbClr val="EE312E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pPr marL="227013" lvl="0" indent="-227013">
              <a:spcBef>
                <a:spcPts val="600"/>
              </a:spcBef>
              <a:tabLst/>
            </a:pPr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065D1-9B91-5719-B85A-96AA58AE5D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978" y="6210264"/>
            <a:ext cx="1035956" cy="28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9359E7-DBA7-1036-C3BF-50D71F5F49C1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166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BCEC7A0-5BE5-DB99-3A4D-156136F951C6}"/>
              </a:ext>
            </a:extLst>
          </p:cNvPr>
          <p:cNvSpPr/>
          <p:nvPr userDrawn="1"/>
        </p:nvSpPr>
        <p:spPr>
          <a:xfrm>
            <a:off x="-15903" y="-7951"/>
            <a:ext cx="12213204" cy="6865951"/>
          </a:xfrm>
          <a:custGeom>
            <a:avLst/>
            <a:gdLst>
              <a:gd name="connsiteX0" fmla="*/ 0 w 12213204"/>
              <a:gd name="connsiteY0" fmla="*/ 1550504 h 6885829"/>
              <a:gd name="connsiteX1" fmla="*/ 0 w 12213204"/>
              <a:gd name="connsiteY1" fmla="*/ 6885829 h 6885829"/>
              <a:gd name="connsiteX2" fmla="*/ 12213204 w 12213204"/>
              <a:gd name="connsiteY2" fmla="*/ 6885829 h 6885829"/>
              <a:gd name="connsiteX3" fmla="*/ 12213204 w 12213204"/>
              <a:gd name="connsiteY3" fmla="*/ 0 h 6885829"/>
              <a:gd name="connsiteX4" fmla="*/ 0 w 12213204"/>
              <a:gd name="connsiteY4" fmla="*/ 1550504 h 688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3204" h="6885829">
                <a:moveTo>
                  <a:pt x="0" y="1550504"/>
                </a:moveTo>
                <a:lnTo>
                  <a:pt x="0" y="6885829"/>
                </a:lnTo>
                <a:lnTo>
                  <a:pt x="12213204" y="6885829"/>
                </a:lnTo>
                <a:lnTo>
                  <a:pt x="12213204" y="0"/>
                </a:lnTo>
                <a:lnTo>
                  <a:pt x="0" y="1550504"/>
                </a:lnTo>
                <a:close/>
              </a:path>
            </a:pathLst>
          </a:custGeom>
          <a:solidFill>
            <a:schemeClr val="tx2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944C846-732F-4893-5F1C-20A8D40B995C}"/>
              </a:ext>
            </a:extLst>
          </p:cNvPr>
          <p:cNvSpPr/>
          <p:nvPr userDrawn="1"/>
        </p:nvSpPr>
        <p:spPr>
          <a:xfrm flipH="1">
            <a:off x="9957354" y="15494"/>
            <a:ext cx="2234644" cy="6842505"/>
          </a:xfrm>
          <a:prstGeom prst="rtTriangle">
            <a:avLst/>
          </a:prstGeom>
          <a:solidFill>
            <a:srgbClr val="D3222A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n-US" sz="1600" b="1" u="none" strike="noStrike" cap="none" err="1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390A8-5E3F-4600-8158-C8E720D05CC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495300" y="2595058"/>
            <a:ext cx="9462054" cy="1324884"/>
          </a:xfrm>
        </p:spPr>
        <p:txBody>
          <a:bodyPr lIns="0" t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tabLst/>
              <a:defRPr sz="4000" b="0" i="0" baseline="0">
                <a:solidFill>
                  <a:schemeClr val="bg1"/>
                </a:solidFill>
                <a:latin typeface="Avenir Next LT Pro Light" panose="020B0304020202020204" pitchFamily="34" charset="0"/>
                <a:ea typeface="Avenir Next LT Pro Light" panose="020B03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9DCC9-4ED2-D4DE-3B43-DDFFB65E3656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7F2A7-C5A8-6C0F-615E-C303EC73FA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883" y="509708"/>
            <a:ext cx="1370625" cy="37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009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ltGray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B9EC-BC2B-6DE2-B770-C8FE95C39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0233" y="3076721"/>
            <a:ext cx="2542117" cy="7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4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/>
          <a:lstStyle>
            <a:lvl1pPr>
              <a:defRPr b="0" i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8AD577-0F3C-0140-B122-EC318857F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457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776" y="1627632"/>
            <a:ext cx="11201400" cy="4110228"/>
          </a:xfr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225675" algn="l"/>
              </a:tabLst>
              <a:defRPr sz="18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687388" indent="-34766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‒"/>
              <a:tabLst>
                <a:tab pos="2225675" algn="l"/>
              </a:tabLst>
              <a:defRPr sz="18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1027113" indent="-22542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‒"/>
              <a:tabLst>
                <a:tab pos="2225675" algn="l"/>
              </a:tabLst>
              <a:defRPr sz="18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600"/>
              </a:spcBef>
              <a:spcAft>
                <a:spcPts val="600"/>
              </a:spcAft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/>
          <a:lstStyle>
            <a:lvl1pPr>
              <a:defRPr b="0" i="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3CC865B-50CE-67AF-6ABE-E602DF3CB1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b="0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185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631712"/>
            <a:ext cx="5448300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489075" indent="-2349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8FD07-CDA3-400E-B3E1-23A4E9D70B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59068" y="1631712"/>
            <a:ext cx="5436108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1DC3202B-EFDF-8964-1298-95C5A751FA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3188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0/50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08A1-9BF7-49B9-AC33-95323059018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632141"/>
            <a:ext cx="5448300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489075" indent="-2349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BCDF9-6317-4BFB-BCDF-241C52A6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 lIns="0" tIns="0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D8FD07-CDA3-400E-B3E1-23A4E9D70B8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57624" y="1632141"/>
            <a:ext cx="5448300" cy="4110228"/>
          </a:xfrm>
        </p:spPr>
        <p:txBody>
          <a:bodyPr lIns="0" tIns="0"/>
          <a:lstStyle>
            <a:lvl1pPr marL="0" indent="0">
              <a:lnSpc>
                <a:spcPct val="10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lang="en-US" sz="1600" kern="1200" dirty="0">
                <a:solidFill>
                  <a:schemeClr val="bg2"/>
                </a:solidFill>
                <a:latin typeface="+mn-lt"/>
                <a:ea typeface="Proxima Nova Light" panose="02000506030000020004" pitchFamily="50" charset="0"/>
                <a:cs typeface="Arial" panose="020B0604020202020204" pitchFamily="34" charset="0"/>
              </a:defRPr>
            </a:lvl1pPr>
            <a:lvl2pPr marL="630238" indent="-290513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2pPr>
            <a:lvl3pPr marL="914400" indent="-22701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3pPr>
            <a:lvl4pPr marL="1254125" indent="-282575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4pPr>
            <a:lvl5pPr marL="1544638" indent="-233363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copy or click on icons to add charts, photos, and other graphics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796078B-8B18-B937-A0C7-6973F4B1F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0393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9CDC-5F9C-4D97-B3C3-2C29F0A5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48056"/>
            <a:ext cx="11201400" cy="996696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02F6-0E67-4A11-AEC4-9B03CF4AB1F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3776" y="1883340"/>
            <a:ext cx="9273222" cy="3641725"/>
          </a:xfrm>
        </p:spPr>
        <p:txBody>
          <a:bodyPr/>
          <a:lstStyle>
            <a:lvl1pPr marL="341313" indent="-341313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+mj-lt"/>
              <a:buAutoNum type="arabicPeriod"/>
              <a:defRPr sz="1600">
                <a:solidFill>
                  <a:schemeClr val="bg2"/>
                </a:solidFill>
                <a:latin typeface="+mn-lt"/>
              </a:defRPr>
            </a:lvl1pPr>
            <a:lvl2pPr marL="573088" indent="-231775">
              <a:spcBef>
                <a:spcPts val="600"/>
              </a:spcBef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</a:defRPr>
            </a:lvl2pPr>
            <a:lvl3pPr marL="803275" indent="-230188">
              <a:buFont typeface="Arial" panose="020B0604020202020204" pitchFamily="34" charset="0"/>
              <a:buChar char="‒"/>
              <a:tabLst/>
              <a:defRPr sz="1600">
                <a:solidFill>
                  <a:schemeClr val="bg2"/>
                </a:solidFill>
                <a:latin typeface="+mn-lt"/>
              </a:defRPr>
            </a:lvl3pPr>
            <a:lvl4pPr marL="1201738" indent="-227013">
              <a:buFont typeface="Arial" panose="020B0604020202020204" pitchFamily="34" charset="0"/>
              <a:buChar char="‒"/>
              <a:defRPr sz="1600">
                <a:solidFill>
                  <a:schemeClr val="bg2"/>
                </a:solidFill>
                <a:latin typeface="+mn-lt"/>
              </a:defRPr>
            </a:lvl4pPr>
            <a:lvl5pPr marL="1598613" indent="-222250">
              <a:defRPr sz="1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904754F3-E204-2E09-1ED4-2A90C4DE5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776" y="887840"/>
            <a:ext cx="11202924" cy="446087"/>
          </a:xfrm>
        </p:spPr>
        <p:txBody>
          <a:bodyPr lIns="0">
            <a:noAutofit/>
          </a:bodyPr>
          <a:lstStyle>
            <a:lvl1pPr marL="0" indent="0" rtl="0">
              <a:lnSpc>
                <a:spcPct val="100000"/>
              </a:lnSpc>
              <a:buNone/>
              <a:defRPr sz="1400" b="0">
                <a:solidFill>
                  <a:schemeClr val="bg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73D6CC-3834-A355-9958-7335B2B0C0B0}"/>
              </a:ext>
            </a:extLst>
          </p:cNvPr>
          <p:cNvCxnSpPr>
            <a:cxnSpLocks/>
          </p:cNvCxnSpPr>
          <p:nvPr userDrawn="1"/>
        </p:nvCxnSpPr>
        <p:spPr>
          <a:xfrm>
            <a:off x="495300" y="1690323"/>
            <a:ext cx="9270174" cy="0"/>
          </a:xfrm>
          <a:prstGeom prst="line">
            <a:avLst/>
          </a:prstGeom>
          <a:noFill/>
          <a:ln w="19050" cap="sq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21964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6CC04-E34F-4B04-AE13-C41E2C79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48056"/>
            <a:ext cx="11197844" cy="9965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E4E76-0782-4376-AF3A-725CC2D8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856" y="1613325"/>
            <a:ext cx="11197844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432A9-0CB3-4AFF-AA46-F95DD30BD240}"/>
              </a:ext>
            </a:extLst>
          </p:cNvPr>
          <p:cNvSpPr txBox="1"/>
          <p:nvPr userDrawn="1"/>
        </p:nvSpPr>
        <p:spPr>
          <a:xfrm>
            <a:off x="4389612" y="6398299"/>
            <a:ext cx="7306056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 algn="r"/>
            <a:r>
              <a:rPr lang="en-US" sz="800" kern="1200">
                <a:solidFill>
                  <a:srgbClr val="282E37"/>
                </a:solidFill>
                <a:latin typeface="+mn-lt"/>
                <a:ea typeface="+mn-ea"/>
                <a:cs typeface="Arial" panose="020B0604020202020204" pitchFamily="34" charset="0"/>
              </a:rPr>
              <a:t>	      © 2023 Diligent Corporation           </a:t>
            </a:r>
            <a:fld id="{E19460A7-1930-4D5F-A936-CB6F16095A68}" type="slidenum">
              <a:rPr lang="en-US" sz="800" kern="1200" smtClean="0">
                <a:solidFill>
                  <a:srgbClr val="282E37"/>
                </a:solidFill>
                <a:latin typeface="+mn-lt"/>
                <a:ea typeface="+mn-ea"/>
                <a:cs typeface="Arial" panose="020B0604020202020204" pitchFamily="34" charset="0"/>
              </a:rPr>
              <a:pPr marL="228600" indent="-228600" algn="r"/>
              <a:t>‹#›</a:t>
            </a:fld>
            <a:endParaRPr lang="en-US" sz="700" b="0">
              <a:solidFill>
                <a:srgbClr val="282E3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2147-85D7-101C-FFC1-087BD3CE1184}"/>
              </a:ext>
            </a:extLst>
          </p:cNvPr>
          <p:cNvPicPr>
            <a:picLocks noChangeAspect="1"/>
          </p:cNvPicPr>
          <p:nvPr userDrawn="1"/>
        </p:nvPicPr>
        <p:blipFill>
          <a:blip r:embed="rId48"/>
          <a:stretch>
            <a:fillRect/>
          </a:stretch>
        </p:blipFill>
        <p:spPr>
          <a:xfrm>
            <a:off x="505884" y="6209676"/>
            <a:ext cx="1035322" cy="2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42" r:id="rId2"/>
    <p:sldLayoutId id="2147483731" r:id="rId3"/>
    <p:sldLayoutId id="2147483726" r:id="rId4"/>
    <p:sldLayoutId id="2147483732" r:id="rId5"/>
    <p:sldLayoutId id="2147483686" r:id="rId6"/>
    <p:sldLayoutId id="2147483733" r:id="rId7"/>
    <p:sldLayoutId id="2147483738" r:id="rId8"/>
    <p:sldLayoutId id="2147483781" r:id="rId9"/>
    <p:sldLayoutId id="2147483750" r:id="rId10"/>
    <p:sldLayoutId id="2147483752" r:id="rId11"/>
    <p:sldLayoutId id="2147483772" r:id="rId12"/>
    <p:sldLayoutId id="2147483753" r:id="rId13"/>
    <p:sldLayoutId id="2147483754" r:id="rId14"/>
    <p:sldLayoutId id="2147483780" r:id="rId15"/>
    <p:sldLayoutId id="2147483761" r:id="rId16"/>
    <p:sldLayoutId id="2147483764" r:id="rId17"/>
    <p:sldLayoutId id="2147483762" r:id="rId18"/>
    <p:sldLayoutId id="2147483763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8" r:id="rId25"/>
    <p:sldLayoutId id="2147483779" r:id="rId26"/>
    <p:sldLayoutId id="2147483771" r:id="rId27"/>
    <p:sldLayoutId id="2147483734" r:id="rId28"/>
    <p:sldLayoutId id="2147483736" r:id="rId29"/>
    <p:sldLayoutId id="2147483735" r:id="rId30"/>
    <p:sldLayoutId id="2147483737" r:id="rId31"/>
    <p:sldLayoutId id="2147483723" r:id="rId32"/>
    <p:sldLayoutId id="2147483749" r:id="rId33"/>
    <p:sldLayoutId id="2147483759" r:id="rId34"/>
    <p:sldLayoutId id="2147483709" r:id="rId35"/>
    <p:sldLayoutId id="2147483760" r:id="rId36"/>
    <p:sldLayoutId id="2147483777" r:id="rId37"/>
    <p:sldLayoutId id="2147483773" r:id="rId38"/>
    <p:sldLayoutId id="2147483774" r:id="rId39"/>
    <p:sldLayoutId id="2147483775" r:id="rId40"/>
    <p:sldLayoutId id="2147483776" r:id="rId41"/>
    <p:sldLayoutId id="2147483756" r:id="rId42"/>
    <p:sldLayoutId id="2147483757" r:id="rId43"/>
    <p:sldLayoutId id="2147483758" r:id="rId44"/>
    <p:sldLayoutId id="2147483765" r:id="rId45"/>
    <p:sldLayoutId id="2147483707" r:id="rId46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0" i="0" kern="120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800" kern="1200">
          <a:solidFill>
            <a:schemeClr val="bg2"/>
          </a:solidFill>
          <a:latin typeface="+mn-lt"/>
          <a:ea typeface="Proxima Nova Light" panose="02000506030000020004" pitchFamily="50" charset="0"/>
          <a:cs typeface="Arial" panose="020B0604020202020204" pitchFamily="34" charset="0"/>
        </a:defRPr>
      </a:lvl1pPr>
      <a:lvl2pPr marL="687388" indent="-34766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tabLst>
          <a:tab pos="2459038" algn="l"/>
        </a:tabLst>
        <a:defRPr sz="1800" kern="1200">
          <a:solidFill>
            <a:schemeClr val="bg2"/>
          </a:solidFill>
          <a:latin typeface="+mn-lt"/>
          <a:ea typeface="Proxima Nova Light" panose="02000506030000020004" pitchFamily="50" charset="0"/>
          <a:cs typeface="Arial" panose="020B0604020202020204" pitchFamily="34" charset="0"/>
        </a:defRPr>
      </a:lvl2pPr>
      <a:lvl3pPr marL="1027113" indent="-22542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kern="1200">
          <a:solidFill>
            <a:schemeClr val="bg2"/>
          </a:solidFill>
          <a:latin typeface="+mn-lt"/>
          <a:ea typeface="Proxima Nova Light" panose="02000506030000020004" pitchFamily="50" charset="0"/>
          <a:cs typeface="Arial" panose="020B0604020202020204" pitchFamily="34" charset="0"/>
        </a:defRPr>
      </a:lvl3pPr>
      <a:lvl4pPr marL="1431925" indent="-34766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kern="1200">
          <a:solidFill>
            <a:schemeClr val="bg2"/>
          </a:solidFill>
          <a:latin typeface="+mn-lt"/>
          <a:ea typeface="Proxima Nova Light" panose="02000506030000020004" pitchFamily="50" charset="0"/>
          <a:cs typeface="Arial" panose="020B0604020202020204" pitchFamily="34" charset="0"/>
        </a:defRPr>
      </a:lvl4pPr>
      <a:lvl5pPr marL="1716088" indent="-227013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kern="1200">
          <a:solidFill>
            <a:schemeClr val="bg2"/>
          </a:solidFill>
          <a:latin typeface="+mn-lt"/>
          <a:ea typeface="Proxima Nova Light" panose="02000506030000020004" pitchFamily="50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12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264" userDrawn="1">
          <p15:clr>
            <a:srgbClr val="F26B43"/>
          </p15:clr>
        </p15:guide>
        <p15:guide id="7" orient="horz" pos="1056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3744" userDrawn="1">
          <p15:clr>
            <a:srgbClr val="F26B43"/>
          </p15:clr>
        </p15:guide>
        <p15:guide id="10" orient="horz" pos="12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37F0-5D35-45E4-A327-00B6620A6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1624263"/>
            <a:ext cx="9152964" cy="688607"/>
          </a:xfrm>
        </p:spPr>
        <p:txBody>
          <a:bodyPr/>
          <a:lstStyle/>
          <a:p>
            <a:r>
              <a:rPr lang="en-US" sz="4800" b="1" dirty="0" err="1">
                <a:latin typeface="Avenir Next LT Pro Light"/>
                <a:cs typeface="Arial"/>
              </a:rPr>
              <a:t>Polibot</a:t>
            </a:r>
            <a:r>
              <a:rPr lang="en-US" sz="4800" b="1" dirty="0">
                <a:latin typeface="Avenir Next LT Pro Light"/>
                <a:cs typeface="Arial"/>
              </a:rPr>
              <a:t>: Policy Search Assistant</a:t>
            </a:r>
            <a:endParaRPr lang="en-US" sz="4800" b="1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F58BD6-693C-230A-70A0-BC9C972EB5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111451-499D-4CE1-88AA-C454CC626C35}" type="datetime4">
              <a:rPr lang="en-US" smtClean="0"/>
              <a:pPr/>
              <a:t>April 8,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13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ABA65-4021-D9BE-3924-E0A0EE43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405858"/>
            <a:ext cx="11201400" cy="780912"/>
          </a:xfrm>
        </p:spPr>
        <p:txBody>
          <a:bodyPr anchor="ctr">
            <a:normAutofit/>
          </a:bodyPr>
          <a:lstStyle/>
          <a:p>
            <a:r>
              <a:rPr lang="en-IN" sz="4800" dirty="0"/>
              <a:t>Problem Statement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E5C61-B090-D396-9AEB-8B613A913C5D}"/>
              </a:ext>
            </a:extLst>
          </p:cNvPr>
          <p:cNvGrpSpPr/>
          <p:nvPr/>
        </p:nvGrpSpPr>
        <p:grpSpPr>
          <a:xfrm>
            <a:off x="243838" y="1319785"/>
            <a:ext cx="11694158" cy="924168"/>
            <a:chOff x="81026" y="1977846"/>
            <a:chExt cx="5007617" cy="8986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808F75-482A-22FE-32E1-9CA6C9366321}"/>
                </a:ext>
              </a:extLst>
            </p:cNvPr>
            <p:cNvSpPr/>
            <p:nvPr/>
          </p:nvSpPr>
          <p:spPr>
            <a:xfrm>
              <a:off x="199329" y="2156527"/>
              <a:ext cx="238768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72DB5A-4393-E24E-914A-F99925D6340A}"/>
                </a:ext>
              </a:extLst>
            </p:cNvPr>
            <p:cNvSpPr txBox="1"/>
            <p:nvPr/>
          </p:nvSpPr>
          <p:spPr>
            <a:xfrm>
              <a:off x="81026" y="1977846"/>
              <a:ext cx="5007617" cy="16632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en-US"/>
              </a:defPPr>
              <a:lvl1pPr algn="just">
                <a:defRPr sz="2800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endParaRPr lang="en-US" sz="2400" b="0" i="0" dirty="0">
                <a:solidFill>
                  <a:srgbClr val="292A2E"/>
                </a:solidFill>
                <a:effectLst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053EFC2-99B4-5B79-6316-80D6B1FD1BC8}"/>
              </a:ext>
            </a:extLst>
          </p:cNvPr>
          <p:cNvSpPr/>
          <p:nvPr/>
        </p:nvSpPr>
        <p:spPr>
          <a:xfrm>
            <a:off x="520106" y="5375625"/>
            <a:ext cx="5575892" cy="7404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1DB28-4453-5569-4565-BEB1C74EB5F2}"/>
              </a:ext>
            </a:extLst>
          </p:cNvPr>
          <p:cNvSpPr txBox="1"/>
          <p:nvPr/>
        </p:nvSpPr>
        <p:spPr>
          <a:xfrm>
            <a:off x="243838" y="1348315"/>
            <a:ext cx="11694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Currently, users may struggle to find specific answers in lengthy </a:t>
            </a:r>
            <a:r>
              <a:rPr lang="en-US" sz="3600" b="1" dirty="0"/>
              <a:t>policy documents</a:t>
            </a:r>
            <a:r>
              <a:rPr lang="en-US" sz="3600" dirty="0"/>
              <a:t>, requiring them to manually search or navigate through multiple sections. This is time-consuming.</a:t>
            </a:r>
          </a:p>
        </p:txBody>
      </p:sp>
    </p:spTree>
    <p:extLst>
      <p:ext uri="{BB962C8B-B14F-4D97-AF65-F5344CB8AC3E}">
        <p14:creationId xmlns:p14="http://schemas.microsoft.com/office/powerpoint/2010/main" val="20486503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ABA65-4021-D9BE-3924-E0A0EE43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09689"/>
            <a:ext cx="11201400" cy="780912"/>
          </a:xfrm>
        </p:spPr>
        <p:txBody>
          <a:bodyPr anchor="ctr">
            <a:normAutofit/>
          </a:bodyPr>
          <a:lstStyle/>
          <a:p>
            <a:r>
              <a:rPr lang="en-IN" sz="4800" dirty="0"/>
              <a:t>Goals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08F75-482A-22FE-32E1-9CA6C9366321}"/>
              </a:ext>
            </a:extLst>
          </p:cNvPr>
          <p:cNvSpPr/>
          <p:nvPr/>
        </p:nvSpPr>
        <p:spPr>
          <a:xfrm>
            <a:off x="1143002" y="1691416"/>
            <a:ext cx="10302238" cy="417598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9DC3E-D876-E0A6-8333-C91083525B17}"/>
              </a:ext>
            </a:extLst>
          </p:cNvPr>
          <p:cNvSpPr txBox="1"/>
          <p:nvPr/>
        </p:nvSpPr>
        <p:spPr>
          <a:xfrm>
            <a:off x="380998" y="1437171"/>
            <a:ext cx="11064242" cy="14177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800" b="1" dirty="0"/>
              <a:t>AI-powered document search and Q&amp;A system</a:t>
            </a:r>
            <a:r>
              <a:rPr lang="en-US" sz="2800" dirty="0"/>
              <a:t> that enables users to directly </a:t>
            </a:r>
            <a:r>
              <a:rPr lang="en-US" sz="2800" b="1" dirty="0"/>
              <a:t>ask questions</a:t>
            </a:r>
            <a:r>
              <a:rPr lang="en-US" sz="2800" dirty="0"/>
              <a:t> and get precise </a:t>
            </a:r>
            <a:r>
              <a:rPr lang="en-US" sz="2800" b="1" dirty="0"/>
              <a:t>answers with references</a:t>
            </a:r>
            <a:r>
              <a:rPr lang="en-US" sz="2800" dirty="0"/>
              <a:t> from the document.</a:t>
            </a:r>
            <a:endParaRPr lang="en-IN" sz="28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16E54EC-6635-24BB-A75B-61D562D92565}"/>
              </a:ext>
            </a:extLst>
          </p:cNvPr>
          <p:cNvSpPr txBox="1">
            <a:spLocks/>
          </p:cNvSpPr>
          <p:nvPr/>
        </p:nvSpPr>
        <p:spPr>
          <a:xfrm>
            <a:off x="243840" y="2998495"/>
            <a:ext cx="11201400" cy="78091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0" i="0" kern="1200" baseline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3600" dirty="0"/>
              <a:t>Personas benefiting from the Solution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63581-2405-EA6D-AE7E-CA1544D8002F}"/>
              </a:ext>
            </a:extLst>
          </p:cNvPr>
          <p:cNvSpPr txBox="1"/>
          <p:nvPr/>
        </p:nvSpPr>
        <p:spPr>
          <a:xfrm>
            <a:off x="380998" y="3943394"/>
            <a:ext cx="11064242" cy="18439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Board Admins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Board Members 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Staff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Public Users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19048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5ED64-0AEA-AB3E-F871-B11AEC30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8BEA18-AE88-40D8-99E4-AEBD427E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09689"/>
            <a:ext cx="11201400" cy="78091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Approach:</a:t>
            </a:r>
            <a:r>
              <a:rPr lang="en-IN" sz="48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957C4-1795-8680-E350-CE070DB02EE7}"/>
              </a:ext>
            </a:extLst>
          </p:cNvPr>
          <p:cNvSpPr/>
          <p:nvPr/>
        </p:nvSpPr>
        <p:spPr>
          <a:xfrm>
            <a:off x="1143002" y="1691416"/>
            <a:ext cx="10302238" cy="417598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77C5-B328-B2E3-7B65-4F913BC8EAEC}"/>
              </a:ext>
            </a:extLst>
          </p:cNvPr>
          <p:cNvSpPr txBox="1"/>
          <p:nvPr/>
        </p:nvSpPr>
        <p:spPr>
          <a:xfrm>
            <a:off x="380998" y="1437171"/>
            <a:ext cx="11064242" cy="3579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Convert policy documents into vector embeddings</a:t>
            </a:r>
            <a:r>
              <a:rPr lang="en-US" sz="2800" dirty="0"/>
              <a:t> and store them in </a:t>
            </a:r>
            <a:r>
              <a:rPr lang="en-US" sz="2800" b="1" dirty="0"/>
              <a:t>Milvus (or another vector DB)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Use an LLM model (Hugging Face/Mistral/Gemini)</a:t>
            </a:r>
            <a:r>
              <a:rPr lang="en-US" sz="2800" dirty="0"/>
              <a:t> to retrieve relevant sections via </a:t>
            </a:r>
            <a:r>
              <a:rPr lang="en-US" sz="2800" b="1" dirty="0"/>
              <a:t>similarity search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Generate a structured response</a:t>
            </a:r>
            <a:r>
              <a:rPr lang="en-US" sz="2800" dirty="0"/>
              <a:t> with references to the original document section.</a:t>
            </a:r>
          </a:p>
        </p:txBody>
      </p:sp>
    </p:spTree>
    <p:extLst>
      <p:ext uri="{BB962C8B-B14F-4D97-AF65-F5344CB8AC3E}">
        <p14:creationId xmlns:p14="http://schemas.microsoft.com/office/powerpoint/2010/main" val="3220718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robot with a paper and notes&#10;&#10;AI-generated content may be incorrect.">
            <a:extLst>
              <a:ext uri="{FF2B5EF4-FFF2-40B4-BE49-F238E27FC236}">
                <a16:creationId xmlns:a16="http://schemas.microsoft.com/office/drawing/2014/main" id="{B6DCBDB1-35A5-CB7B-C281-BE27BCE7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65" y="3675571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 descr="A computer screen shot of a cloud and a cloud&#10;&#10;AI-generated content may be incorrect.">
            <a:extLst>
              <a:ext uri="{FF2B5EF4-FFF2-40B4-BE49-F238E27FC236}">
                <a16:creationId xmlns:a16="http://schemas.microsoft.com/office/drawing/2014/main" id="{B0DBAF72-0A91-866B-6FB4-207B76638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41" y="662258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graphic of a graph&#10;&#10;AI-generated content may be incorrect.">
            <a:extLst>
              <a:ext uri="{FF2B5EF4-FFF2-40B4-BE49-F238E27FC236}">
                <a16:creationId xmlns:a16="http://schemas.microsoft.com/office/drawing/2014/main" id="{BC92A41B-7082-56C0-7B55-41A9724F3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65" y="662258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 descr="A computer server with files and arrows&#10;&#10;AI-generated content may be incorrect.">
            <a:extLst>
              <a:ext uri="{FF2B5EF4-FFF2-40B4-BE49-F238E27FC236}">
                <a16:creationId xmlns:a16="http://schemas.microsoft.com/office/drawing/2014/main" id="{40B70C12-8D44-D73F-44DF-45F11A6D3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0" y="622253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air of scissors cutting paper&#10;&#10;AI-generated content may be incorrect.">
            <a:extLst>
              <a:ext uri="{FF2B5EF4-FFF2-40B4-BE49-F238E27FC236}">
                <a16:creationId xmlns:a16="http://schemas.microsoft.com/office/drawing/2014/main" id="{6BF6A951-8651-078A-BE3C-8A515894D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9" y="622253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 descr="A computer screen with a shield and a padlock&#10;&#10;AI-generated content may be incorrect.">
            <a:extLst>
              <a:ext uri="{FF2B5EF4-FFF2-40B4-BE49-F238E27FC236}">
                <a16:creationId xmlns:a16="http://schemas.microsoft.com/office/drawing/2014/main" id="{F504441D-3589-5B46-04D1-26D9BA341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589" y="3689010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E7180D-87D3-48E5-925F-0AE4689399E2}"/>
              </a:ext>
            </a:extLst>
          </p:cNvPr>
          <p:cNvCxnSpPr>
            <a:cxnSpLocks/>
          </p:cNvCxnSpPr>
          <p:nvPr/>
        </p:nvCxnSpPr>
        <p:spPr>
          <a:xfrm>
            <a:off x="2433039" y="1410334"/>
            <a:ext cx="1122961" cy="0"/>
          </a:xfrm>
          <a:prstGeom prst="straightConnector1">
            <a:avLst/>
          </a:prstGeom>
          <a:noFill/>
          <a:ln w="69850" cap="sq" cmpd="sng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9F3706-BD7A-89FE-DE23-5DD0764C2153}"/>
              </a:ext>
            </a:extLst>
          </p:cNvPr>
          <p:cNvCxnSpPr>
            <a:cxnSpLocks/>
          </p:cNvCxnSpPr>
          <p:nvPr/>
        </p:nvCxnSpPr>
        <p:spPr>
          <a:xfrm>
            <a:off x="5555965" y="1432253"/>
            <a:ext cx="1108995" cy="0"/>
          </a:xfrm>
          <a:prstGeom prst="straightConnector1">
            <a:avLst/>
          </a:prstGeom>
          <a:noFill/>
          <a:ln w="69850" cap="sq" cmpd="sng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4D4F2-3452-91A8-4A05-164FBA00849C}"/>
              </a:ext>
            </a:extLst>
          </p:cNvPr>
          <p:cNvCxnSpPr>
            <a:cxnSpLocks/>
          </p:cNvCxnSpPr>
          <p:nvPr/>
        </p:nvCxnSpPr>
        <p:spPr>
          <a:xfrm>
            <a:off x="10692884" y="2922321"/>
            <a:ext cx="0" cy="679565"/>
          </a:xfrm>
          <a:prstGeom prst="straightConnector1">
            <a:avLst/>
          </a:prstGeom>
          <a:noFill/>
          <a:ln w="69850" cap="sq" cmpd="sng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89740D-DF93-7A0C-F467-36048C888462}"/>
              </a:ext>
            </a:extLst>
          </p:cNvPr>
          <p:cNvCxnSpPr>
            <a:cxnSpLocks/>
          </p:cNvCxnSpPr>
          <p:nvPr/>
        </p:nvCxnSpPr>
        <p:spPr>
          <a:xfrm flipH="1">
            <a:off x="8593805" y="4485571"/>
            <a:ext cx="1178974" cy="13439"/>
          </a:xfrm>
          <a:prstGeom prst="straightConnector1">
            <a:avLst/>
          </a:prstGeom>
          <a:noFill/>
          <a:ln w="69850" cap="sq" cmpd="sng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D4BC12-6B58-3804-EBD5-4348120BFF31}"/>
              </a:ext>
            </a:extLst>
          </p:cNvPr>
          <p:cNvCxnSpPr>
            <a:cxnSpLocks/>
          </p:cNvCxnSpPr>
          <p:nvPr/>
        </p:nvCxnSpPr>
        <p:spPr>
          <a:xfrm flipH="1">
            <a:off x="5537202" y="4499010"/>
            <a:ext cx="1127758" cy="0"/>
          </a:xfrm>
          <a:prstGeom prst="straightConnector1">
            <a:avLst/>
          </a:prstGeom>
          <a:noFill/>
          <a:ln w="69850" cap="sq" cmpd="sng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EDAA26-FB1F-DEA9-3FBE-16C1D10290E0}"/>
              </a:ext>
            </a:extLst>
          </p:cNvPr>
          <p:cNvSpPr txBox="1"/>
          <p:nvPr/>
        </p:nvSpPr>
        <p:spPr>
          <a:xfrm>
            <a:off x="690880" y="2358991"/>
            <a:ext cx="1605280" cy="27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US" sz="1400" b="1" dirty="0">
                <a:solidFill>
                  <a:schemeClr val="bg2"/>
                </a:solidFill>
                <a:cs typeface="Arial" panose="020B0604020202020204" pitchFamily="34" charset="0"/>
              </a:rPr>
              <a:t>Documents Loading</a:t>
            </a:r>
            <a:endParaRPr lang="en-IN" sz="1400" b="1" dirty="0" err="1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CF682F-B80E-1CDC-8DA8-65BFB0E094FC}"/>
              </a:ext>
            </a:extLst>
          </p:cNvPr>
          <p:cNvSpPr txBox="1"/>
          <p:nvPr/>
        </p:nvSpPr>
        <p:spPr>
          <a:xfrm>
            <a:off x="3994410" y="2358991"/>
            <a:ext cx="128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cs typeface="Arial" panose="020B0604020202020204" pitchFamily="34" charset="0"/>
              </a:rPr>
              <a:t>Chunking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7EE99-CA8E-A8A6-A88E-55D987C11C54}"/>
              </a:ext>
            </a:extLst>
          </p:cNvPr>
          <p:cNvSpPr txBox="1"/>
          <p:nvPr/>
        </p:nvSpPr>
        <p:spPr>
          <a:xfrm>
            <a:off x="6778702" y="2358991"/>
            <a:ext cx="1556726" cy="3060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IN" sz="1400" b="1" dirty="0"/>
              <a:t>Embeddings Generation</a:t>
            </a:r>
          </a:p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IN" sz="1400" dirty="0" err="1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369F81-554E-40AE-AD1A-9CC1F6DE9B5A}"/>
              </a:ext>
            </a:extLst>
          </p:cNvPr>
          <p:cNvSpPr txBox="1"/>
          <p:nvPr/>
        </p:nvSpPr>
        <p:spPr>
          <a:xfrm>
            <a:off x="9839564" y="2313272"/>
            <a:ext cx="1706641" cy="457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IN" sz="1400" b="1" dirty="0"/>
              <a:t>Store in Vector DB (Milvus)</a:t>
            </a:r>
            <a:endParaRPr lang="en-IN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36E61-B489-CED5-E239-F395F8401BE8}"/>
              </a:ext>
            </a:extLst>
          </p:cNvPr>
          <p:cNvSpPr txBox="1"/>
          <p:nvPr/>
        </p:nvSpPr>
        <p:spPr>
          <a:xfrm>
            <a:off x="6546204" y="5309010"/>
            <a:ext cx="2021722" cy="769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IN" sz="1400" b="1" dirty="0"/>
              <a:t>LLM-based Answer Generation</a:t>
            </a:r>
            <a:endParaRPr lang="en-IN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D7F4F9-5E55-76D6-1310-A2458284FB89}"/>
              </a:ext>
            </a:extLst>
          </p:cNvPr>
          <p:cNvSpPr txBox="1"/>
          <p:nvPr/>
        </p:nvSpPr>
        <p:spPr>
          <a:xfrm>
            <a:off x="3556000" y="5401947"/>
            <a:ext cx="1706641" cy="457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IN" sz="1400" b="1" dirty="0"/>
              <a:t>Answer with Privacy</a:t>
            </a:r>
            <a:endParaRPr lang="en-IN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pic>
        <p:nvPicPr>
          <p:cNvPr id="42" name="Picture 41" descr="A person touching a transparent screen&#10;&#10;AI-generated content may be incorrect.">
            <a:extLst>
              <a:ext uri="{FF2B5EF4-FFF2-40B4-BE49-F238E27FC236}">
                <a16:creationId xmlns:a16="http://schemas.microsoft.com/office/drawing/2014/main" id="{1D3D686A-399B-BC2E-552C-67ED364EC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909" y="3689010"/>
            <a:ext cx="1620000" cy="16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DFF342-7D33-1A8B-6206-8DFF18FE8099}"/>
              </a:ext>
            </a:extLst>
          </p:cNvPr>
          <p:cNvCxnSpPr>
            <a:cxnSpLocks/>
          </p:cNvCxnSpPr>
          <p:nvPr/>
        </p:nvCxnSpPr>
        <p:spPr>
          <a:xfrm>
            <a:off x="8593805" y="1472258"/>
            <a:ext cx="1108995" cy="0"/>
          </a:xfrm>
          <a:prstGeom prst="straightConnector1">
            <a:avLst/>
          </a:prstGeom>
          <a:noFill/>
          <a:ln w="69850" cap="sq" cmpd="sng">
            <a:solidFill>
              <a:schemeClr val="bg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669B97-CF79-5ECD-EF73-81E42533FECD}"/>
              </a:ext>
            </a:extLst>
          </p:cNvPr>
          <p:cNvSpPr txBox="1"/>
          <p:nvPr/>
        </p:nvSpPr>
        <p:spPr>
          <a:xfrm>
            <a:off x="9366381" y="5295571"/>
            <a:ext cx="26530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r>
              <a:rPr lang="en-IN" sz="1400" b="1" dirty="0"/>
              <a:t>Similarity Search</a:t>
            </a:r>
            <a:endParaRPr lang="en-IN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25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/>
      <p:bldP spid="39" grpId="0"/>
      <p:bldP spid="40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872E7-1CFB-C65F-C287-A4AB8D32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631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F6A1F-EDA1-49A2-7BC3-F59E4AE7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 Answer with Document Reference</a:t>
            </a:r>
          </a:p>
          <a:p>
            <a:pPr marL="973138" lvl="1" indent="-285750">
              <a:buFont typeface="Wingdings" panose="05000000000000000000" pitchFamily="2" charset="2"/>
              <a:buChar char="§"/>
            </a:pPr>
            <a:r>
              <a:rPr lang="en-US" dirty="0"/>
              <a:t>Adds trust and transparency.</a:t>
            </a:r>
          </a:p>
          <a:p>
            <a:pPr marL="973138" lvl="1" indent="-285750">
              <a:buFont typeface="Wingdings" panose="05000000000000000000" pitchFamily="2" charset="2"/>
              <a:buChar char="§"/>
            </a:pPr>
            <a:r>
              <a:rPr lang="en-US" dirty="0"/>
              <a:t>Helps board members verify info during meetings.</a:t>
            </a:r>
          </a:p>
          <a:p>
            <a:pPr marL="342900" indent="-342900">
              <a:buAutoNum type="arabicPeriod"/>
            </a:pPr>
            <a:r>
              <a:rPr lang="en-IN" b="1" dirty="0"/>
              <a:t>Document-Level Access Control </a:t>
            </a:r>
          </a:p>
          <a:p>
            <a:pPr marL="1030288" lvl="1" indent="-342900">
              <a:buFont typeface="Wingdings" panose="05000000000000000000" pitchFamily="2" charset="2"/>
              <a:buChar char="§"/>
            </a:pPr>
            <a:r>
              <a:rPr lang="en-US" dirty="0"/>
              <a:t>Public policies visible to all.</a:t>
            </a:r>
          </a:p>
          <a:p>
            <a:pPr marL="1030288" lvl="1" indent="-342900">
              <a:buFont typeface="Wingdings" panose="05000000000000000000" pitchFamily="2" charset="2"/>
              <a:buChar char="§"/>
            </a:pPr>
            <a:r>
              <a:rPr lang="en-US" dirty="0"/>
              <a:t>Private/internal policies only accessible to authorized users.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b="1" dirty="0"/>
              <a:t>Multi-Document Referencing</a:t>
            </a:r>
          </a:p>
          <a:p>
            <a:pPr marL="1030288" lvl="1" indent="-342900">
              <a:buFont typeface="Wingdings" panose="05000000000000000000" pitchFamily="2" charset="2"/>
              <a:buChar char="§"/>
            </a:pPr>
            <a:r>
              <a:rPr lang="en-US" dirty="0"/>
              <a:t>Useful when policies are spread across files.</a:t>
            </a: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3DC9E-287A-5E42-BB9F-103B893B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PoliBot – Enhancements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60059832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CB15-BE88-EB93-06C3-CF2EB0AE6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91620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_Diligent">
  <a:themeElements>
    <a:clrScheme name="Diligent 05152023">
      <a:dk1>
        <a:srgbClr val="000000"/>
      </a:dk1>
      <a:lt1>
        <a:sysClr val="window" lastClr="FFFFFF"/>
      </a:lt1>
      <a:dk2>
        <a:srgbClr val="EE312E"/>
      </a:dk2>
      <a:lt2>
        <a:srgbClr val="282E37"/>
      </a:lt2>
      <a:accent1>
        <a:srgbClr val="A0A2A5"/>
      </a:accent1>
      <a:accent2>
        <a:srgbClr val="0092FF"/>
      </a:accent2>
      <a:accent3>
        <a:srgbClr val="055CE5"/>
      </a:accent3>
      <a:accent4>
        <a:srgbClr val="642FCF"/>
      </a:accent4>
      <a:accent5>
        <a:srgbClr val="8B4BFA"/>
      </a:accent5>
      <a:accent6>
        <a:srgbClr val="C247FA"/>
      </a:accent6>
      <a:hlink>
        <a:srgbClr val="0092FF"/>
      </a:hlink>
      <a:folHlink>
        <a:srgbClr val="6F7377"/>
      </a:folHlink>
    </a:clrScheme>
    <a:fontScheme name="Custom 3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>
          <a:noFill/>
          <a:prstDash val="solid"/>
          <a:round/>
          <a:headEnd type="none" w="sm" len="sm"/>
          <a:tailEnd type="none" w="sm" len="sm"/>
        </a:ln>
      </a:spPr>
      <a:bodyPr spcFirstLastPara="1" wrap="square" lIns="91425" tIns="91425" rIns="91425" bIns="91425" rtlCol="0" anchor="ctr" anchorCtr="0">
        <a:noAutofit/>
      </a:bodyPr>
      <a:lstStyle>
        <a:defPPr marL="0" marR="0" indent="0" algn="ctr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200"/>
          <a:buFont typeface="Arial"/>
          <a:buNone/>
          <a:defRPr sz="1600" u="none" strike="noStrike" cap="none" dirty="0" err="1" smtClean="0">
            <a:solidFill>
              <a:schemeClr val="bg1"/>
            </a:solidFill>
            <a:ea typeface="Arial"/>
            <a:cs typeface="Arial"/>
            <a:sym typeface="Arial"/>
          </a:defRPr>
        </a:defPPr>
      </a:lstStyle>
    </a:spDef>
    <a:lnDef>
      <a:spPr>
        <a:noFill/>
        <a:ln w="19050" cap="sq" cmpd="sng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lIns="0" tIns="0" rIns="0" bIns="0" rtlCol="0" anchor="t" anchorCtr="0">
        <a:noAutofit/>
      </a:bodyPr>
      <a:lstStyle>
        <a:defPPr algn="l">
          <a:spcAft>
            <a:spcPts val="600"/>
          </a:spcAft>
          <a:buClr>
            <a:schemeClr val="tx2"/>
          </a:buClr>
          <a:defRPr sz="1600" dirty="0" err="1" smtClean="0">
            <a:solidFill>
              <a:schemeClr val="bg2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L_PPT_Standard_Template_Approved_May2023" id="{EE2DAD09-FEF5-8B4C-AD61-741C00FECF2B}" vid="{706C84EC-A678-9649-BBAE-C5161B1F3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ligent">
      <a:majorFont>
        <a:latin typeface="Proxima Nova Rg"/>
        <a:ea typeface=""/>
        <a:cs typeface=""/>
      </a:majorFont>
      <a:minorFont>
        <a:latin typeface="Proxima Nova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85CFEB0C3774E87888A80507B9731" ma:contentTypeVersion="0" ma:contentTypeDescription="Create a new document." ma:contentTypeScope="" ma:versionID="2826835c3b0b0cbaaabc65cc646989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e6ae319518e98fb4b73391dc87b8c9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6BAFF2-AD83-452D-AC91-7B6F500FC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07D839-9CF8-47EC-9108-D18E791F13D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4E8B46-2FA5-43D0-BF87-7225E6667E26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DIL_PPT_Standard_Template_Approved_May2023</Template>
  <TotalTime>2188</TotalTime>
  <Words>270</Words>
  <Application>Microsoft Office PowerPoint</Application>
  <PresentationFormat>Widescreen</PresentationFormat>
  <Paragraphs>52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Demi</vt:lpstr>
      <vt:lpstr>Avenir Next LT Pro Light</vt:lpstr>
      <vt:lpstr>Wingdings</vt:lpstr>
      <vt:lpstr>Theme_Diligent</vt:lpstr>
      <vt:lpstr>Polibot: Policy Search Assistant</vt:lpstr>
      <vt:lpstr>Problem Statement </vt:lpstr>
      <vt:lpstr>Goals </vt:lpstr>
      <vt:lpstr>Approach: </vt:lpstr>
      <vt:lpstr>PowerPoint Presentation</vt:lpstr>
      <vt:lpstr>PowerPoint Presentation</vt:lpstr>
      <vt:lpstr>PoliBot – Enhancements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Diligent</dc:title>
  <dc:creator>Pankaj Prajapathi</dc:creator>
  <cp:lastModifiedBy>Huzefa Khan</cp:lastModifiedBy>
  <cp:revision>22</cp:revision>
  <cp:lastPrinted>2018-02-23T18:32:13Z</cp:lastPrinted>
  <dcterms:created xsi:type="dcterms:W3CDTF">2023-11-10T06:18:41Z</dcterms:created>
  <dcterms:modified xsi:type="dcterms:W3CDTF">2025-04-08T20:32:51Z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0x01010020A85CFEB0C3774E87888A80507B9731</vt:lpwstr>
  </property>
</Properties>
</file>