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13" d="100"/>
          <a:sy n="113" d="100"/>
        </p:scale>
        <p:origin x="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BCE3-B1D5-D64D-AA5D-9C8CD6C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DBDF-A02E-FA4E-ABD6-56F15A44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296A-C3C2-A947-A4CC-CEA068AA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8B0-DD70-6145-AADF-09528807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1EF4-F85E-A148-85C0-E527B4E7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053D-09B9-2A45-90B6-6C5D7838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249B-B592-EE4A-AF6E-27F5E95A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B8CE-08C6-8E4E-9507-6B23D0B0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B782-BC20-9A44-9C26-FCA0079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E5E2-FAED-6847-BD6A-FE421DD6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C0C47-647E-6849-BDED-17C6A78DA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F618E-E714-8747-8E62-9D3DC031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4EFA-4F42-3B47-AC51-92670DC4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D8C-68FF-3544-856D-B23B894C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C05E-ADD9-EB46-BEA6-C643C28D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1491-9A25-4C48-896A-6F83F06E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BC6E-BB49-4744-A43E-CD71620A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42BA-6809-9D48-B2F5-B39CB808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5CA3-072D-6340-9010-8ECDDC1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368F-5940-AF40-B19C-C80B4764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FEA1-9055-F34D-ADFE-FC25CF6C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A371-6079-B14E-9405-EBBB09EF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5526-0BB4-3F4E-8A10-6A2D37AB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0BAA-46A2-8249-B981-31A82E9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CCF0-F6FD-274E-AE2B-C95E954C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C8A-2125-BA41-A343-8B12474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2E19-A243-9640-9481-CD7DE821A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913DD-EE65-6D44-878E-3FCFDDB2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EE4E-F4E1-7A4F-872D-6B1B2329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8D3E-624B-464D-941A-FAC50EDC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34A8-71FD-644D-839F-BA27B536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7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F9C6-8D61-1944-B34D-1D57AA55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D8DC5-5EB0-F648-AA2D-2FD2A622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F4FEF-4103-1647-9CA3-D6E3881D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E9CF8-A93F-F148-869F-F8C59ADF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73A1-47CC-6149-8F1C-85E5C4AC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B49DB-EFBC-8E44-B175-ED62282D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7DEC-EB55-B042-9FCA-580BEFD6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7F9E0-C7D8-FE40-9838-4DB4801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21FC-E6D9-D741-BBFE-F18BB7F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B73BC-A125-AB42-BEFA-7097020C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EE1B-138D-124D-8221-290DB6B7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06402-6181-B644-A24A-AFC6D960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54-BCB8-AC4B-86F5-B9343210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8FB87-2238-E541-ACA2-6C40D55C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3A82-2600-5149-8AF3-E7216760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A0D-61DF-8543-88DB-081FC683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A43-4C38-2244-8AA4-32BA4C9B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C8564-703A-D14D-B2E2-EAE11F26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6775-0E2D-4244-B1B4-5E74076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27A6-351E-1D41-B1D1-D6C12D39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4DCB-F8A7-1D42-B4D1-5EA8EA35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67A7-B6AB-C842-8242-0315FC53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0CDA0-449E-2544-B912-51F907F9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5D7C-E0E2-5749-BEB2-4BC3B64B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09DF-EA4E-2747-989A-FDB53BFF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0881-D2F6-974E-B654-A23BC697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4BA4C-9DCA-BC4F-873B-8E2D49F9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F26A-42C9-7346-8ABE-365A2676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448D-FCB3-C541-A83F-45839138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DA5E-5C4B-9741-883B-B1D649C64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82A1-F03F-7541-AABD-49FF3A1841A2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8E1A-48AD-7243-832E-B913B61B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0D61-1F2D-E144-9688-E6081622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D946-2A19-1449-86F0-98C8AD00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awlowski@diligen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957D-A556-2B44-86A6-D62CE0F1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tedious tasks with Expect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D7ABE-0A34-0847-A24A-65C89645A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</a:t>
            </a:r>
            <a:r>
              <a:rPr lang="en-US" dirty="0" err="1"/>
              <a:t>Wainstead</a:t>
            </a:r>
            <a:endParaRPr lang="en-US" dirty="0"/>
          </a:p>
          <a:p>
            <a:r>
              <a:rPr lang="en-US" dirty="0">
                <a:hlinkClick r:id="rId2"/>
              </a:rPr>
              <a:t>spawlowski@diligent.com</a:t>
            </a:r>
            <a:endParaRPr lang="en-US" dirty="0"/>
          </a:p>
          <a:p>
            <a:r>
              <a:rPr lang="en-US" dirty="0"/>
              <a:t>Sept 19, 2019</a:t>
            </a:r>
          </a:p>
        </p:txBody>
      </p:sp>
    </p:spTree>
    <p:extLst>
      <p:ext uri="{BB962C8B-B14F-4D97-AF65-F5344CB8AC3E}">
        <p14:creationId xmlns:p14="http://schemas.microsoft.com/office/powerpoint/2010/main" val="1070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C79CA-5479-A347-BEB3-E1F657F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60350"/>
            <a:ext cx="7112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ADDF-CEFC-2343-8C99-9E81BEC2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automate more tasks during my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A74A6-FD84-AD42-86C1-C36014C5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288" y="1766887"/>
            <a:ext cx="4572000" cy="33147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ED54-7B39-F649-8BFC-F99582DC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ADDF-CEFC-2343-8C99-9E81BEC2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automate more tasks during my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F5294-B3EA-9343-815A-3BC233791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288" y="1766887"/>
            <a:ext cx="4572000" cy="33147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ED54-7B39-F649-8BFC-F99582DC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3556"/>
            <a:ext cx="3932237" cy="33854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6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85CD15-8D9B-4742-BED3-59140A5C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6" y="1098550"/>
            <a:ext cx="109474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man, sky, standing&#10;&#10;Description automatically generated">
            <a:extLst>
              <a:ext uri="{FF2B5EF4-FFF2-40B4-BE49-F238E27FC236}">
                <a16:creationId xmlns:a16="http://schemas.microsoft.com/office/drawing/2014/main" id="{177ABC7B-8F71-8A4F-910F-D56E35BB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69" y="0"/>
            <a:ext cx="5485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5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F98F-230F-2D4D-95FD-D2D941D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</a:t>
            </a:r>
            <a:r>
              <a:rPr lang="en-US" dirty="0" err="1"/>
              <a:t>Tcl</a:t>
            </a:r>
            <a:r>
              <a:rPr lang="en-US" dirty="0"/>
              <a:t> is a </a:t>
            </a:r>
            <a:r>
              <a:rPr lang="en-US" b="1" dirty="0"/>
              <a:t>command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3C9-2BF2-C04E-86DF-72E1F0C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1D87-B5EA-EB4F-9C06-E763D7AA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</a:t>
            </a:r>
            <a:r>
              <a:rPr lang="en-US" dirty="0"/>
              <a:t> has only one data type: </a:t>
            </a:r>
            <a:r>
              <a:rPr lang="en-US" b="1" dirty="0"/>
              <a:t>the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8308-371B-9948-9131-88AFEBD7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434-64D3-4C44-9809-00286AD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</a:t>
            </a:r>
            <a:r>
              <a:rPr lang="en-US" dirty="0"/>
              <a:t> the Misunderstood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3B21E-DD38-5B41-B9E4-F3E5D27BA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57" y="1416244"/>
            <a:ext cx="10929104" cy="4916823"/>
          </a:xfrm>
        </p:spPr>
      </p:pic>
    </p:spTree>
    <p:extLst>
      <p:ext uri="{BB962C8B-B14F-4D97-AF65-F5344CB8AC3E}">
        <p14:creationId xmlns:p14="http://schemas.microsoft.com/office/powerpoint/2010/main" val="331111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Automating tedious tasks with Expect</vt:lpstr>
      <vt:lpstr>PowerPoint Presentation</vt:lpstr>
      <vt:lpstr>How can I automate more tasks during my work?</vt:lpstr>
      <vt:lpstr>How can I automate more tasks during my work?</vt:lpstr>
      <vt:lpstr>PowerPoint Presentation</vt:lpstr>
      <vt:lpstr>PowerPoint Presentation</vt:lpstr>
      <vt:lpstr>Everything in Tcl is a command.</vt:lpstr>
      <vt:lpstr>Tcl has only one data type: the string</vt:lpstr>
      <vt:lpstr>Tcl the Misunderstood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tedious tasks with Expect</dc:title>
  <dc:creator>Stephen Pawlowski</dc:creator>
  <cp:lastModifiedBy>Stephen Pawlowski</cp:lastModifiedBy>
  <cp:revision>8</cp:revision>
  <dcterms:created xsi:type="dcterms:W3CDTF">2019-09-18T12:24:26Z</dcterms:created>
  <dcterms:modified xsi:type="dcterms:W3CDTF">2019-09-18T13:37:41Z</dcterms:modified>
</cp:coreProperties>
</file>