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85" r:id="rId4"/>
    <p:sldId id="286" r:id="rId5"/>
    <p:sldId id="287" r:id="rId6"/>
    <p:sldId id="288" r:id="rId7"/>
    <p:sldId id="272" r:id="rId8"/>
    <p:sldId id="291" r:id="rId9"/>
    <p:sldId id="292" r:id="rId10"/>
    <p:sldId id="289" r:id="rId11"/>
    <p:sldId id="283" r:id="rId12"/>
    <p:sldId id="284" r:id="rId13"/>
  </p:sldIdLst>
  <p:sldSz cx="9144000" cy="6858000" type="screen4x3"/>
  <p:notesSz cx="6858000" cy="9144000"/>
  <p:embeddedFontLst>
    <p:embeddedFont>
      <p:font typeface="Bookman Old Style" panose="02050604050505020204" pitchFamily="18"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D9333-CF67-4030-860B-9F668C33FFA4}" v="2" dt="2024-10-02T08:07:20.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1" autoAdjust="0"/>
    <p:restoredTop sz="94660"/>
  </p:normalViewPr>
  <p:slideViewPr>
    <p:cSldViewPr snapToGrid="0">
      <p:cViewPr varScale="1">
        <p:scale>
          <a:sx n="104" d="100"/>
          <a:sy n="104" d="100"/>
        </p:scale>
        <p:origin x="1148" y="8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bjeet Singh" userId="1820a2524991a7e5" providerId="Windows Live" clId="Web-{08B575F4-EB5A-5024-8392-625913AD3583}"/>
    <pc:docChg chg="addSld delSld modSld">
      <pc:chgData name="Sahibjeet Singh" userId="1820a2524991a7e5" providerId="Windows Live" clId="Web-{08B575F4-EB5A-5024-8392-625913AD3583}" dt="2024-09-28T13:40:00.358" v="572"/>
      <pc:docMkLst>
        <pc:docMk/>
      </pc:docMkLst>
      <pc:sldChg chg="modSp modTransition addAnim modAnim">
        <pc:chgData name="Sahibjeet Singh" userId="1820a2524991a7e5" providerId="Windows Live" clId="Web-{08B575F4-EB5A-5024-8392-625913AD3583}" dt="2024-09-28T13:39:48.467" v="571"/>
        <pc:sldMkLst>
          <pc:docMk/>
          <pc:sldMk cId="0" sldId="256"/>
        </pc:sldMkLst>
        <pc:spChg chg="mod">
          <ac:chgData name="Sahibjeet Singh" userId="1820a2524991a7e5" providerId="Windows Live" clId="Web-{08B575F4-EB5A-5024-8392-625913AD3583}" dt="2024-09-28T13:36:19.446" v="527" actId="20577"/>
          <ac:spMkLst>
            <pc:docMk/>
            <pc:sldMk cId="0" sldId="256"/>
            <ac:spMk id="42" creationId="{00000000-0000-0000-0000-000000000000}"/>
          </ac:spMkLst>
        </pc:spChg>
      </pc:sldChg>
      <pc:sldChg chg="addSp delSp modSp modTransition">
        <pc:chgData name="Sahibjeet Singh" userId="1820a2524991a7e5" providerId="Windows Live" clId="Web-{08B575F4-EB5A-5024-8392-625913AD3583}" dt="2024-09-28T13:40:00.358" v="572"/>
        <pc:sldMkLst>
          <pc:docMk/>
          <pc:sldMk cId="0" sldId="257"/>
        </pc:sldMkLst>
        <pc:spChg chg="mod">
          <ac:chgData name="Sahibjeet Singh" userId="1820a2524991a7e5" providerId="Windows Live" clId="Web-{08B575F4-EB5A-5024-8392-625913AD3583}" dt="2024-09-28T12:24:17.979" v="100" actId="20577"/>
          <ac:spMkLst>
            <pc:docMk/>
            <pc:sldMk cId="0" sldId="257"/>
            <ac:spMk id="47" creationId="{00000000-0000-0000-0000-000000000000}"/>
          </ac:spMkLst>
        </pc:spChg>
        <pc:spChg chg="del mod">
          <ac:chgData name="Sahibjeet Singh" userId="1820a2524991a7e5" providerId="Windows Live" clId="Web-{08B575F4-EB5A-5024-8392-625913AD3583}" dt="2024-09-28T13:23:59.616" v="452"/>
          <ac:spMkLst>
            <pc:docMk/>
            <pc:sldMk cId="0" sldId="257"/>
            <ac:spMk id="48" creationId="{00000000-0000-0000-0000-000000000000}"/>
          </ac:spMkLst>
        </pc:spChg>
        <pc:graphicFrameChg chg="add mod modGraphic">
          <ac:chgData name="Sahibjeet Singh" userId="1820a2524991a7e5" providerId="Windows Live" clId="Web-{08B575F4-EB5A-5024-8392-625913AD3583}" dt="2024-09-28T13:27:59.512" v="473" actId="20577"/>
          <ac:graphicFrameMkLst>
            <pc:docMk/>
            <pc:sldMk cId="0" sldId="257"/>
            <ac:graphicFrameMk id="52" creationId="{E41F92F4-86BD-6FCF-BEA5-375A2F618BC1}"/>
          </ac:graphicFrameMkLst>
        </pc:graphicFrameChg>
      </pc:sldChg>
      <pc:sldChg chg="del">
        <pc:chgData name="Sahibjeet Singh" userId="1820a2524991a7e5" providerId="Windows Live" clId="Web-{08B575F4-EB5A-5024-8392-625913AD3583}" dt="2024-09-28T13:13:34.099" v="370"/>
        <pc:sldMkLst>
          <pc:docMk/>
          <pc:sldMk cId="0" sldId="258"/>
        </pc:sldMkLst>
      </pc:sldChg>
      <pc:sldChg chg="add del">
        <pc:chgData name="Sahibjeet Singh" userId="1820a2524991a7e5" providerId="Windows Live" clId="Web-{08B575F4-EB5A-5024-8392-625913AD3583}" dt="2024-09-28T13:13:32.255" v="369"/>
        <pc:sldMkLst>
          <pc:docMk/>
          <pc:sldMk cId="0" sldId="259"/>
        </pc:sldMkLst>
      </pc:sldChg>
      <pc:sldChg chg="add del">
        <pc:chgData name="Sahibjeet Singh" userId="1820a2524991a7e5" providerId="Windows Live" clId="Web-{08B575F4-EB5A-5024-8392-625913AD3583}" dt="2024-09-28T13:19:02.280" v="397"/>
        <pc:sldMkLst>
          <pc:docMk/>
          <pc:sldMk cId="0" sldId="260"/>
        </pc:sldMkLst>
      </pc:sldChg>
      <pc:sldChg chg="modSp add del">
        <pc:chgData name="Sahibjeet Singh" userId="1820a2524991a7e5" providerId="Windows Live" clId="Web-{08B575F4-EB5A-5024-8392-625913AD3583}" dt="2024-09-28T13:21:56.097" v="441"/>
        <pc:sldMkLst>
          <pc:docMk/>
          <pc:sldMk cId="0" sldId="261"/>
        </pc:sldMkLst>
        <pc:picChg chg="mod">
          <ac:chgData name="Sahibjeet Singh" userId="1820a2524991a7e5" providerId="Windows Live" clId="Web-{08B575F4-EB5A-5024-8392-625913AD3583}" dt="2024-09-28T13:05:33.274" v="269" actId="1076"/>
          <ac:picMkLst>
            <pc:docMk/>
            <pc:sldMk cId="0" sldId="261"/>
            <ac:picMk id="86" creationId="{00000000-0000-0000-0000-000000000000}"/>
          </ac:picMkLst>
        </pc:picChg>
      </pc:sldChg>
      <pc:sldChg chg="del">
        <pc:chgData name="Sahibjeet Singh" userId="1820a2524991a7e5" providerId="Windows Live" clId="Web-{08B575F4-EB5A-5024-8392-625913AD3583}" dt="2024-09-28T13:21:58.050" v="442"/>
        <pc:sldMkLst>
          <pc:docMk/>
          <pc:sldMk cId="0" sldId="262"/>
        </pc:sldMkLst>
      </pc:sldChg>
      <pc:sldChg chg="del">
        <pc:chgData name="Sahibjeet Singh" userId="1820a2524991a7e5" providerId="Windows Live" clId="Web-{08B575F4-EB5A-5024-8392-625913AD3583}" dt="2024-09-28T13:25:10.149" v="456"/>
        <pc:sldMkLst>
          <pc:docMk/>
          <pc:sldMk cId="0" sldId="263"/>
        </pc:sldMkLst>
      </pc:sldChg>
      <pc:sldChg chg="del">
        <pc:chgData name="Sahibjeet Singh" userId="1820a2524991a7e5" providerId="Windows Live" clId="Web-{08B575F4-EB5A-5024-8392-625913AD3583}" dt="2024-09-28T13:25:12.102" v="457"/>
        <pc:sldMkLst>
          <pc:docMk/>
          <pc:sldMk cId="0" sldId="264"/>
        </pc:sldMkLst>
      </pc:sldChg>
      <pc:sldChg chg="del">
        <pc:chgData name="Sahibjeet Singh" userId="1820a2524991a7e5" providerId="Windows Live" clId="Web-{08B575F4-EB5A-5024-8392-625913AD3583}" dt="2024-09-28T13:25:17.477" v="458"/>
        <pc:sldMkLst>
          <pc:docMk/>
          <pc:sldMk cId="0" sldId="265"/>
        </pc:sldMkLst>
      </pc:sldChg>
      <pc:sldChg chg="del">
        <pc:chgData name="Sahibjeet Singh" userId="1820a2524991a7e5" providerId="Windows Live" clId="Web-{08B575F4-EB5A-5024-8392-625913AD3583}" dt="2024-09-28T13:25:19.133" v="459"/>
        <pc:sldMkLst>
          <pc:docMk/>
          <pc:sldMk cId="0" sldId="266"/>
        </pc:sldMkLst>
      </pc:sldChg>
      <pc:sldChg chg="del">
        <pc:chgData name="Sahibjeet Singh" userId="1820a2524991a7e5" providerId="Windows Live" clId="Web-{08B575F4-EB5A-5024-8392-625913AD3583}" dt="2024-09-28T13:27:15.839" v="460"/>
        <pc:sldMkLst>
          <pc:docMk/>
          <pc:sldMk cId="0" sldId="267"/>
        </pc:sldMkLst>
      </pc:sldChg>
      <pc:sldChg chg="del">
        <pc:chgData name="Sahibjeet Singh" userId="1820a2524991a7e5" providerId="Windows Live" clId="Web-{08B575F4-EB5A-5024-8392-625913AD3583}" dt="2024-09-28T13:27:16.871" v="461"/>
        <pc:sldMkLst>
          <pc:docMk/>
          <pc:sldMk cId="0" sldId="268"/>
        </pc:sldMkLst>
      </pc:sldChg>
      <pc:sldChg chg="del">
        <pc:chgData name="Sahibjeet Singh" userId="1820a2524991a7e5" providerId="Windows Live" clId="Web-{08B575F4-EB5A-5024-8392-625913AD3583}" dt="2024-09-28T13:27:18.261" v="462"/>
        <pc:sldMkLst>
          <pc:docMk/>
          <pc:sldMk cId="0" sldId="269"/>
        </pc:sldMkLst>
      </pc:sldChg>
      <pc:sldChg chg="del">
        <pc:chgData name="Sahibjeet Singh" userId="1820a2524991a7e5" providerId="Windows Live" clId="Web-{08B575F4-EB5A-5024-8392-625913AD3583}" dt="2024-09-28T13:27:20.136" v="463"/>
        <pc:sldMkLst>
          <pc:docMk/>
          <pc:sldMk cId="0" sldId="270"/>
        </pc:sldMkLst>
      </pc:sldChg>
      <pc:sldChg chg="del">
        <pc:chgData name="Sahibjeet Singh" userId="1820a2524991a7e5" providerId="Windows Live" clId="Web-{08B575F4-EB5A-5024-8392-625913AD3583}" dt="2024-09-28T13:27:21.746" v="464"/>
        <pc:sldMkLst>
          <pc:docMk/>
          <pc:sldMk cId="0" sldId="271"/>
        </pc:sldMkLst>
      </pc:sldChg>
      <pc:sldChg chg="modTransition">
        <pc:chgData name="Sahibjeet Singh" userId="1820a2524991a7e5" providerId="Windows Live" clId="Web-{08B575F4-EB5A-5024-8392-625913AD3583}" dt="2024-09-28T13:39:40.780" v="570"/>
        <pc:sldMkLst>
          <pc:docMk/>
          <pc:sldMk cId="0" sldId="272"/>
        </pc:sldMkLst>
      </pc:sldChg>
      <pc:sldChg chg="del">
        <pc:chgData name="Sahibjeet Singh" userId="1820a2524991a7e5" providerId="Windows Live" clId="Web-{08B575F4-EB5A-5024-8392-625913AD3583}" dt="2024-09-28T13:28:13.310" v="474"/>
        <pc:sldMkLst>
          <pc:docMk/>
          <pc:sldMk cId="0" sldId="273"/>
        </pc:sldMkLst>
      </pc:sldChg>
      <pc:sldChg chg="del">
        <pc:chgData name="Sahibjeet Singh" userId="1820a2524991a7e5" providerId="Windows Live" clId="Web-{08B575F4-EB5A-5024-8392-625913AD3583}" dt="2024-09-28T13:28:17.060" v="475"/>
        <pc:sldMkLst>
          <pc:docMk/>
          <pc:sldMk cId="0" sldId="274"/>
        </pc:sldMkLst>
      </pc:sldChg>
      <pc:sldChg chg="del">
        <pc:chgData name="Sahibjeet Singh" userId="1820a2524991a7e5" providerId="Windows Live" clId="Web-{08B575F4-EB5A-5024-8392-625913AD3583}" dt="2024-09-28T13:28:18.466" v="476"/>
        <pc:sldMkLst>
          <pc:docMk/>
          <pc:sldMk cId="0" sldId="275"/>
        </pc:sldMkLst>
      </pc:sldChg>
      <pc:sldChg chg="modSp del">
        <pc:chgData name="Sahibjeet Singh" userId="1820a2524991a7e5" providerId="Windows Live" clId="Web-{08B575F4-EB5A-5024-8392-625913AD3583}" dt="2024-09-28T13:28:19.653" v="477"/>
        <pc:sldMkLst>
          <pc:docMk/>
          <pc:sldMk cId="0" sldId="276"/>
        </pc:sldMkLst>
        <pc:picChg chg="mod">
          <ac:chgData name="Sahibjeet Singh" userId="1820a2524991a7e5" providerId="Windows Live" clId="Web-{08B575F4-EB5A-5024-8392-625913AD3583}" dt="2024-09-28T13:20:29.673" v="399" actId="1076"/>
          <ac:picMkLst>
            <pc:docMk/>
            <pc:sldMk cId="0" sldId="276"/>
            <ac:picMk id="213" creationId="{00000000-0000-0000-0000-000000000000}"/>
          </ac:picMkLst>
        </pc:picChg>
      </pc:sldChg>
      <pc:sldChg chg="del">
        <pc:chgData name="Sahibjeet Singh" userId="1820a2524991a7e5" providerId="Windows Live" clId="Web-{08B575F4-EB5A-5024-8392-625913AD3583}" dt="2024-09-28T13:28:21.857" v="478"/>
        <pc:sldMkLst>
          <pc:docMk/>
          <pc:sldMk cId="0" sldId="277"/>
        </pc:sldMkLst>
      </pc:sldChg>
      <pc:sldChg chg="del">
        <pc:chgData name="Sahibjeet Singh" userId="1820a2524991a7e5" providerId="Windows Live" clId="Web-{08B575F4-EB5A-5024-8392-625913AD3583}" dt="2024-09-28T13:21:44.894" v="440"/>
        <pc:sldMkLst>
          <pc:docMk/>
          <pc:sldMk cId="0" sldId="278"/>
        </pc:sldMkLst>
      </pc:sldChg>
      <pc:sldChg chg="del">
        <pc:chgData name="Sahibjeet Singh" userId="1820a2524991a7e5" providerId="Windows Live" clId="Web-{08B575F4-EB5A-5024-8392-625913AD3583}" dt="2024-09-28T13:21:39.456" v="438"/>
        <pc:sldMkLst>
          <pc:docMk/>
          <pc:sldMk cId="0" sldId="279"/>
        </pc:sldMkLst>
      </pc:sldChg>
      <pc:sldChg chg="del">
        <pc:chgData name="Sahibjeet Singh" userId="1820a2524991a7e5" providerId="Windows Live" clId="Web-{08B575F4-EB5A-5024-8392-625913AD3583}" dt="2024-09-28T13:21:40.925" v="439"/>
        <pc:sldMkLst>
          <pc:docMk/>
          <pc:sldMk cId="0" sldId="280"/>
        </pc:sldMkLst>
      </pc:sldChg>
      <pc:sldChg chg="del">
        <pc:chgData name="Sahibjeet Singh" userId="1820a2524991a7e5" providerId="Windows Live" clId="Web-{08B575F4-EB5A-5024-8392-625913AD3583}" dt="2024-09-28T13:21:36.206" v="437"/>
        <pc:sldMkLst>
          <pc:docMk/>
          <pc:sldMk cId="0" sldId="281"/>
        </pc:sldMkLst>
      </pc:sldChg>
      <pc:sldChg chg="del">
        <pc:chgData name="Sahibjeet Singh" userId="1820a2524991a7e5" providerId="Windows Live" clId="Web-{08B575F4-EB5A-5024-8392-625913AD3583}" dt="2024-09-28T13:32:47.519" v="510"/>
        <pc:sldMkLst>
          <pc:docMk/>
          <pc:sldMk cId="0" sldId="282"/>
        </pc:sldMkLst>
      </pc:sldChg>
      <pc:sldChg chg="modSp modTransition">
        <pc:chgData name="Sahibjeet Singh" userId="1820a2524991a7e5" providerId="Windows Live" clId="Web-{08B575F4-EB5A-5024-8392-625913AD3583}" dt="2024-09-28T13:39:31.654" v="568"/>
        <pc:sldMkLst>
          <pc:docMk/>
          <pc:sldMk cId="0" sldId="283"/>
        </pc:sldMkLst>
        <pc:spChg chg="mod">
          <ac:chgData name="Sahibjeet Singh" userId="1820a2524991a7e5" providerId="Windows Live" clId="Web-{08B575F4-EB5A-5024-8392-625913AD3583}" dt="2024-09-28T13:21:11.127" v="436" actId="20577"/>
          <ac:spMkLst>
            <pc:docMk/>
            <pc:sldMk cId="0" sldId="283"/>
            <ac:spMk id="279" creationId="{00000000-0000-0000-0000-000000000000}"/>
          </ac:spMkLst>
        </pc:spChg>
      </pc:sldChg>
      <pc:sldChg chg="modTransition">
        <pc:chgData name="Sahibjeet Singh" userId="1820a2524991a7e5" providerId="Windows Live" clId="Web-{08B575F4-EB5A-5024-8392-625913AD3583}" dt="2024-09-28T13:39:35.733" v="569"/>
        <pc:sldMkLst>
          <pc:docMk/>
          <pc:sldMk cId="0" sldId="284"/>
        </pc:sldMkLst>
      </pc:sldChg>
      <pc:sldChg chg="addSp modSp new mod setBg">
        <pc:chgData name="Sahibjeet Singh" userId="1820a2524991a7e5" providerId="Windows Live" clId="Web-{08B575F4-EB5A-5024-8392-625913AD3583}" dt="2024-09-28T13:24:20.788" v="454" actId="1076"/>
        <pc:sldMkLst>
          <pc:docMk/>
          <pc:sldMk cId="2225347776" sldId="285"/>
        </pc:sldMkLst>
        <pc:spChg chg="mod">
          <ac:chgData name="Sahibjeet Singh" userId="1820a2524991a7e5" providerId="Windows Live" clId="Web-{08B575F4-EB5A-5024-8392-625913AD3583}" dt="2024-09-28T13:23:10.240" v="450"/>
          <ac:spMkLst>
            <pc:docMk/>
            <pc:sldMk cId="2225347776" sldId="285"/>
            <ac:spMk id="2" creationId="{1087519B-E504-3570-FF3B-6E840147751E}"/>
          </ac:spMkLst>
        </pc:spChg>
        <pc:spChg chg="mod">
          <ac:chgData name="Sahibjeet Singh" userId="1820a2524991a7e5" providerId="Windows Live" clId="Web-{08B575F4-EB5A-5024-8392-625913AD3583}" dt="2024-09-28T13:23:29.209" v="451" actId="1076"/>
          <ac:spMkLst>
            <pc:docMk/>
            <pc:sldMk cId="2225347776" sldId="285"/>
            <ac:spMk id="3" creationId="{84674A02-09C6-053F-9725-C20B45011D56}"/>
          </ac:spMkLst>
        </pc:spChg>
        <pc:spChg chg="mod">
          <ac:chgData name="Sahibjeet Singh" userId="1820a2524991a7e5" providerId="Windows Live" clId="Web-{08B575F4-EB5A-5024-8392-625913AD3583}" dt="2024-09-28T13:23:10.240" v="450"/>
          <ac:spMkLst>
            <pc:docMk/>
            <pc:sldMk cId="2225347776" sldId="285"/>
            <ac:spMk id="4" creationId="{9C1FCC7A-766B-78EC-E765-E317CE0BE0C4}"/>
          </ac:spMkLst>
        </pc:spChg>
        <pc:picChg chg="add mod ord">
          <ac:chgData name="Sahibjeet Singh" userId="1820a2524991a7e5" providerId="Windows Live" clId="Web-{08B575F4-EB5A-5024-8392-625913AD3583}" dt="2024-09-28T13:24:20.788" v="454" actId="1076"/>
          <ac:picMkLst>
            <pc:docMk/>
            <pc:sldMk cId="2225347776" sldId="285"/>
            <ac:picMk id="6" creationId="{960FB63D-CD99-44D9-3C68-EA204644F77F}"/>
          </ac:picMkLst>
        </pc:picChg>
        <pc:cxnChg chg="add">
          <ac:chgData name="Sahibjeet Singh" userId="1820a2524991a7e5" providerId="Windows Live" clId="Web-{08B575F4-EB5A-5024-8392-625913AD3583}" dt="2024-09-28T13:23:10.240" v="450"/>
          <ac:cxnSpMkLst>
            <pc:docMk/>
            <pc:sldMk cId="2225347776" sldId="285"/>
            <ac:cxnSpMk id="11" creationId="{1503BFE4-729B-D9D0-C17B-501E6AF1127A}"/>
          </ac:cxnSpMkLst>
        </pc:cxnChg>
      </pc:sldChg>
      <pc:sldChg chg="addSp modSp new">
        <pc:chgData name="Sahibjeet Singh" userId="1820a2524991a7e5" providerId="Windows Live" clId="Web-{08B575F4-EB5A-5024-8392-625913AD3583}" dt="2024-09-28T13:38:43.825" v="567" actId="20577"/>
        <pc:sldMkLst>
          <pc:docMk/>
          <pc:sldMk cId="3471667766" sldId="286"/>
        </pc:sldMkLst>
        <pc:spChg chg="mod">
          <ac:chgData name="Sahibjeet Singh" userId="1820a2524991a7e5" providerId="Windows Live" clId="Web-{08B575F4-EB5A-5024-8392-625913AD3583}" dt="2024-09-28T12:56:10.229" v="209" actId="20577"/>
          <ac:spMkLst>
            <pc:docMk/>
            <pc:sldMk cId="3471667766" sldId="286"/>
            <ac:spMk id="2" creationId="{1624D6BA-1CC3-69C3-D063-3E6A10FA5BF4}"/>
          </ac:spMkLst>
        </pc:spChg>
        <pc:spChg chg="mod">
          <ac:chgData name="Sahibjeet Singh" userId="1820a2524991a7e5" providerId="Windows Live" clId="Web-{08B575F4-EB5A-5024-8392-625913AD3583}" dt="2024-09-28T13:38:43.825" v="567" actId="20577"/>
          <ac:spMkLst>
            <pc:docMk/>
            <pc:sldMk cId="3471667766" sldId="286"/>
            <ac:spMk id="3" creationId="{04265C99-BCA5-FF3A-F8EB-282FF713189D}"/>
          </ac:spMkLst>
        </pc:spChg>
        <pc:picChg chg="add mod">
          <ac:chgData name="Sahibjeet Singh" userId="1820a2524991a7e5" providerId="Windows Live" clId="Web-{08B575F4-EB5A-5024-8392-625913AD3583}" dt="2024-09-28T13:37:32.167" v="546" actId="1076"/>
          <ac:picMkLst>
            <pc:docMk/>
            <pc:sldMk cId="3471667766" sldId="286"/>
            <ac:picMk id="6" creationId="{07C7D2C6-4884-BF16-ACC7-60C5DBE8775B}"/>
          </ac:picMkLst>
        </pc:picChg>
      </pc:sldChg>
      <pc:sldChg chg="addSp delSp modSp new">
        <pc:chgData name="Sahibjeet Singh" userId="1820a2524991a7e5" providerId="Windows Live" clId="Web-{08B575F4-EB5A-5024-8392-625913AD3583}" dt="2024-09-28T13:10:14.187" v="307" actId="1076"/>
        <pc:sldMkLst>
          <pc:docMk/>
          <pc:sldMk cId="3284864538" sldId="287"/>
        </pc:sldMkLst>
        <pc:spChg chg="mod">
          <ac:chgData name="Sahibjeet Singh" userId="1820a2524991a7e5" providerId="Windows Live" clId="Web-{08B575F4-EB5A-5024-8392-625913AD3583}" dt="2024-09-28T13:08:09.856" v="284" actId="20577"/>
          <ac:spMkLst>
            <pc:docMk/>
            <pc:sldMk cId="3284864538" sldId="287"/>
            <ac:spMk id="2" creationId="{8A0E709D-C16F-860A-3F8A-099A8DF8CE1A}"/>
          </ac:spMkLst>
        </pc:spChg>
        <pc:spChg chg="mod">
          <ac:chgData name="Sahibjeet Singh" userId="1820a2524991a7e5" providerId="Windows Live" clId="Web-{08B575F4-EB5A-5024-8392-625913AD3583}" dt="2024-09-28T13:07:55.043" v="273" actId="20577"/>
          <ac:spMkLst>
            <pc:docMk/>
            <pc:sldMk cId="3284864538" sldId="287"/>
            <ac:spMk id="3" creationId="{F6ABB546-96C3-A1BF-9ABA-4228869CC8B8}"/>
          </ac:spMkLst>
        </pc:spChg>
        <pc:spChg chg="add del mod">
          <ac:chgData name="Sahibjeet Singh" userId="1820a2524991a7e5" providerId="Windows Live" clId="Web-{08B575F4-EB5A-5024-8392-625913AD3583}" dt="2024-09-28T13:10:11.796" v="306"/>
          <ac:spMkLst>
            <pc:docMk/>
            <pc:sldMk cId="3284864538" sldId="287"/>
            <ac:spMk id="6" creationId="{E0D82CE1-597C-1272-D61A-E55A60534886}"/>
          </ac:spMkLst>
        </pc:spChg>
        <pc:picChg chg="add mod">
          <ac:chgData name="Sahibjeet Singh" userId="1820a2524991a7e5" providerId="Windows Live" clId="Web-{08B575F4-EB5A-5024-8392-625913AD3583}" dt="2024-09-28T13:10:14.187" v="307" actId="1076"/>
          <ac:picMkLst>
            <pc:docMk/>
            <pc:sldMk cId="3284864538" sldId="287"/>
            <ac:picMk id="5" creationId="{39A43516-EB48-3E47-12B9-8EEEFE095DFF}"/>
          </ac:picMkLst>
        </pc:picChg>
      </pc:sldChg>
      <pc:sldChg chg="addSp delSp modSp new mod setBg">
        <pc:chgData name="Sahibjeet Singh" userId="1820a2524991a7e5" providerId="Windows Live" clId="Web-{08B575F4-EB5A-5024-8392-625913AD3583}" dt="2024-09-28T13:18:47.655" v="396" actId="14100"/>
        <pc:sldMkLst>
          <pc:docMk/>
          <pc:sldMk cId="4021577369" sldId="288"/>
        </pc:sldMkLst>
        <pc:spChg chg="mod">
          <ac:chgData name="Sahibjeet Singh" userId="1820a2524991a7e5" providerId="Windows Live" clId="Web-{08B575F4-EB5A-5024-8392-625913AD3583}" dt="2024-09-28T13:16:34.807" v="380"/>
          <ac:spMkLst>
            <pc:docMk/>
            <pc:sldMk cId="4021577369" sldId="288"/>
            <ac:spMk id="2" creationId="{6C7552E7-5886-275B-35D4-A6780B025901}"/>
          </ac:spMkLst>
        </pc:spChg>
        <pc:spChg chg="del mod">
          <ac:chgData name="Sahibjeet Singh" userId="1820a2524991a7e5" providerId="Windows Live" clId="Web-{08B575F4-EB5A-5024-8392-625913AD3583}" dt="2024-09-28T13:16:34.854" v="381"/>
          <ac:spMkLst>
            <pc:docMk/>
            <pc:sldMk cId="4021577369" sldId="288"/>
            <ac:spMk id="3" creationId="{A194C8D6-8A04-34C8-58A9-C6A8B5CDE5B2}"/>
          </ac:spMkLst>
        </pc:spChg>
        <pc:spChg chg="mod ord">
          <ac:chgData name="Sahibjeet Singh" userId="1820a2524991a7e5" providerId="Windows Live" clId="Web-{08B575F4-EB5A-5024-8392-625913AD3583}" dt="2024-09-28T13:16:34.807" v="380"/>
          <ac:spMkLst>
            <pc:docMk/>
            <pc:sldMk cId="4021577369" sldId="288"/>
            <ac:spMk id="4" creationId="{C60BB14C-E060-9175-CA86-A673C2C4E392}"/>
          </ac:spMkLst>
        </pc:spChg>
        <pc:spChg chg="add del">
          <ac:chgData name="Sahibjeet Singh" userId="1820a2524991a7e5" providerId="Windows Live" clId="Web-{08B575F4-EB5A-5024-8392-625913AD3583}" dt="2024-09-28T13:16:19.447" v="378"/>
          <ac:spMkLst>
            <pc:docMk/>
            <pc:sldMk cId="4021577369" sldId="288"/>
            <ac:spMk id="11" creationId="{9427AF5F-9A0E-42B7-A252-FD64C9885F9C}"/>
          </ac:spMkLst>
        </pc:spChg>
        <pc:spChg chg="add del">
          <ac:chgData name="Sahibjeet Singh" userId="1820a2524991a7e5" providerId="Windows Live" clId="Web-{08B575F4-EB5A-5024-8392-625913AD3583}" dt="2024-09-28T13:16:34.807" v="380"/>
          <ac:spMkLst>
            <pc:docMk/>
            <pc:sldMk cId="4021577369" sldId="288"/>
            <ac:spMk id="13" creationId="{967D8EB6-EAE1-4F9C-B398-83321E287204}"/>
          </ac:spMkLst>
        </pc:spChg>
        <pc:spChg chg="add del">
          <ac:chgData name="Sahibjeet Singh" userId="1820a2524991a7e5" providerId="Windows Live" clId="Web-{08B575F4-EB5A-5024-8392-625913AD3583}" dt="2024-09-28T13:16:34.807" v="380"/>
          <ac:spMkLst>
            <pc:docMk/>
            <pc:sldMk cId="4021577369" sldId="288"/>
            <ac:spMk id="14" creationId="{59A309A7-1751-4ABE-A3C1-EEC40366AD89}"/>
          </ac:spMkLst>
        </pc:spChg>
        <pc:graphicFrameChg chg="add mod modGraphic">
          <ac:chgData name="Sahibjeet Singh" userId="1820a2524991a7e5" providerId="Windows Live" clId="Web-{08B575F4-EB5A-5024-8392-625913AD3583}" dt="2024-09-28T13:18:47.655" v="396" actId="14100"/>
          <ac:graphicFrameMkLst>
            <pc:docMk/>
            <pc:sldMk cId="4021577369" sldId="288"/>
            <ac:graphicFrameMk id="8" creationId="{C9C14B29-DF17-96A5-9889-67AE2A9C032C}"/>
          </ac:graphicFrameMkLst>
        </pc:graphicFrameChg>
        <pc:picChg chg="add del mod">
          <ac:chgData name="Sahibjeet Singh" userId="1820a2524991a7e5" providerId="Windows Live" clId="Web-{08B575F4-EB5A-5024-8392-625913AD3583}" dt="2024-09-28T13:14:58.445" v="373"/>
          <ac:picMkLst>
            <pc:docMk/>
            <pc:sldMk cId="4021577369" sldId="288"/>
            <ac:picMk id="5" creationId="{5F6E974C-1E7E-AD26-4C9D-ABCC1E242B95}"/>
          </ac:picMkLst>
        </pc:picChg>
        <pc:picChg chg="add del mod">
          <ac:chgData name="Sahibjeet Singh" userId="1820a2524991a7e5" providerId="Windows Live" clId="Web-{08B575F4-EB5A-5024-8392-625913AD3583}" dt="2024-09-28T13:18:26.373" v="393"/>
          <ac:picMkLst>
            <pc:docMk/>
            <pc:sldMk cId="4021577369" sldId="288"/>
            <ac:picMk id="6" creationId="{43847300-B538-7C5B-40F5-78347DF944A7}"/>
          </ac:picMkLst>
        </pc:picChg>
      </pc:sldChg>
      <pc:sldChg chg="addSp delSp modSp new">
        <pc:chgData name="Sahibjeet Singh" userId="1820a2524991a7e5" providerId="Windows Live" clId="Web-{08B575F4-EB5A-5024-8392-625913AD3583}" dt="2024-09-28T13:34:18.975" v="522" actId="1076"/>
        <pc:sldMkLst>
          <pc:docMk/>
          <pc:sldMk cId="2756081995" sldId="289"/>
        </pc:sldMkLst>
        <pc:spChg chg="mod">
          <ac:chgData name="Sahibjeet Singh" userId="1820a2524991a7e5" providerId="Windows Live" clId="Web-{08B575F4-EB5A-5024-8392-625913AD3583}" dt="2024-09-28T13:32:33.488" v="509" actId="20577"/>
          <ac:spMkLst>
            <pc:docMk/>
            <pc:sldMk cId="2756081995" sldId="289"/>
            <ac:spMk id="2" creationId="{5FF9012F-2574-E67C-EF85-E60D41DF3053}"/>
          </ac:spMkLst>
        </pc:spChg>
        <pc:spChg chg="mod">
          <ac:chgData name="Sahibjeet Singh" userId="1820a2524991a7e5" providerId="Windows Live" clId="Web-{08B575F4-EB5A-5024-8392-625913AD3583}" dt="2024-09-28T13:32:24.378" v="503" actId="20577"/>
          <ac:spMkLst>
            <pc:docMk/>
            <pc:sldMk cId="2756081995" sldId="289"/>
            <ac:spMk id="3" creationId="{A743BC77-4CB7-9A68-4269-5FE9D9C0F047}"/>
          </ac:spMkLst>
        </pc:spChg>
        <pc:spChg chg="add del mod">
          <ac:chgData name="Sahibjeet Singh" userId="1820a2524991a7e5" providerId="Windows Live" clId="Web-{08B575F4-EB5A-5024-8392-625913AD3583}" dt="2024-09-28T13:33:55.115" v="515"/>
          <ac:spMkLst>
            <pc:docMk/>
            <pc:sldMk cId="2756081995" sldId="289"/>
            <ac:spMk id="6" creationId="{F34284F2-3396-086E-9534-121D85E92491}"/>
          </ac:spMkLst>
        </pc:spChg>
        <pc:picChg chg="add mod">
          <ac:chgData name="Sahibjeet Singh" userId="1820a2524991a7e5" providerId="Windows Live" clId="Web-{08B575F4-EB5A-5024-8392-625913AD3583}" dt="2024-09-28T13:34:18.975" v="522" actId="1076"/>
          <ac:picMkLst>
            <pc:docMk/>
            <pc:sldMk cId="2756081995" sldId="289"/>
            <ac:picMk id="5" creationId="{83DB24A4-1865-D97E-08DE-4C6F112D75A2}"/>
          </ac:picMkLst>
        </pc:picChg>
      </pc:sldChg>
    </pc:docChg>
  </pc:docChgLst>
  <pc:docChgLst>
    <pc:chgData name="Guest User" providerId="Windows Live" clId="Web-{61AED9F0-9407-4F78-856F-DD5644184D49}"/>
    <pc:docChg chg="modSld">
      <pc:chgData name="Guest User" userId="" providerId="Windows Live" clId="Web-{61AED9F0-9407-4F78-856F-DD5644184D49}" dt="2024-10-01T07:33:03.139" v="10" actId="1076"/>
      <pc:docMkLst>
        <pc:docMk/>
      </pc:docMkLst>
      <pc:sldChg chg="addSp delSp modSp">
        <pc:chgData name="Guest User" userId="" providerId="Windows Live" clId="Web-{61AED9F0-9407-4F78-856F-DD5644184D49}" dt="2024-10-01T07:17:43.717" v="9"/>
        <pc:sldMkLst>
          <pc:docMk/>
          <pc:sldMk cId="2225347776" sldId="285"/>
        </pc:sldMkLst>
        <pc:spChg chg="add del mod">
          <ac:chgData name="Guest User" userId="" providerId="Windows Live" clId="Web-{61AED9F0-9407-4F78-856F-DD5644184D49}" dt="2024-10-01T07:17:43.717" v="9"/>
          <ac:spMkLst>
            <pc:docMk/>
            <pc:sldMk cId="2225347776" sldId="285"/>
            <ac:spMk id="5" creationId="{04447A05-443A-DE19-0551-C8D109C66819}"/>
          </ac:spMkLst>
        </pc:spChg>
      </pc:sldChg>
      <pc:sldChg chg="modSp">
        <pc:chgData name="Guest User" userId="" providerId="Windows Live" clId="Web-{61AED9F0-9407-4F78-856F-DD5644184D49}" dt="2024-10-01T07:33:03.139" v="10" actId="1076"/>
        <pc:sldMkLst>
          <pc:docMk/>
          <pc:sldMk cId="4021577369" sldId="288"/>
        </pc:sldMkLst>
        <pc:graphicFrameChg chg="mod">
          <ac:chgData name="Guest User" userId="" providerId="Windows Live" clId="Web-{61AED9F0-9407-4F78-856F-DD5644184D49}" dt="2024-10-01T07:33:03.139" v="10" actId="1076"/>
          <ac:graphicFrameMkLst>
            <pc:docMk/>
            <pc:sldMk cId="4021577369" sldId="288"/>
            <ac:graphicFrameMk id="8" creationId="{C9C14B29-DF17-96A5-9889-67AE2A9C032C}"/>
          </ac:graphicFrameMkLst>
        </pc:graphicFrameChg>
      </pc:sldChg>
    </pc:docChg>
  </pc:docChgLst>
  <pc:docChgLst>
    <pc:chgData name="Dil Sharma" userId="798d581681c0e467" providerId="LiveId" clId="{5BDD9333-CF67-4030-860B-9F668C33FFA4}"/>
    <pc:docChg chg="undo custSel addSld delSld modSld sldOrd">
      <pc:chgData name="Dil Sharma" userId="798d581681c0e467" providerId="LiveId" clId="{5BDD9333-CF67-4030-860B-9F668C33FFA4}" dt="2024-10-02T08:11:01.484" v="261" actId="14100"/>
      <pc:docMkLst>
        <pc:docMk/>
      </pc:docMkLst>
      <pc:sldChg chg="addSp delSp modSp mod modAnim">
        <pc:chgData name="Dil Sharma" userId="798d581681c0e467" providerId="LiveId" clId="{5BDD9333-CF67-4030-860B-9F668C33FFA4}" dt="2024-09-28T17:47:47.913" v="236" actId="20577"/>
        <pc:sldMkLst>
          <pc:docMk/>
          <pc:sldMk cId="0" sldId="256"/>
        </pc:sldMkLst>
        <pc:spChg chg="mod">
          <ac:chgData name="Dil Sharma" userId="798d581681c0e467" providerId="LiveId" clId="{5BDD9333-CF67-4030-860B-9F668C33FFA4}" dt="2024-09-28T17:27:33.708" v="133"/>
          <ac:spMkLst>
            <pc:docMk/>
            <pc:sldMk cId="0" sldId="256"/>
            <ac:spMk id="40" creationId="{00000000-0000-0000-0000-000000000000}"/>
          </ac:spMkLst>
        </pc:spChg>
        <pc:spChg chg="mod">
          <ac:chgData name="Dil Sharma" userId="798d581681c0e467" providerId="LiveId" clId="{5BDD9333-CF67-4030-860B-9F668C33FFA4}" dt="2024-09-28T17:27:33.708" v="133"/>
          <ac:spMkLst>
            <pc:docMk/>
            <pc:sldMk cId="0" sldId="256"/>
            <ac:spMk id="41" creationId="{00000000-0000-0000-0000-000000000000}"/>
          </ac:spMkLst>
        </pc:spChg>
        <pc:spChg chg="mod">
          <ac:chgData name="Dil Sharma" userId="798d581681c0e467" providerId="LiveId" clId="{5BDD9333-CF67-4030-860B-9F668C33FFA4}" dt="2024-09-28T17:47:47.913" v="236" actId="20577"/>
          <ac:spMkLst>
            <pc:docMk/>
            <pc:sldMk cId="0" sldId="256"/>
            <ac:spMk id="42" creationId="{00000000-0000-0000-0000-000000000000}"/>
          </ac:spMkLst>
        </pc:spChg>
        <pc:graphicFrameChg chg="add del modGraphic">
          <ac:chgData name="Dil Sharma" userId="798d581681c0e467" providerId="LiveId" clId="{5BDD9333-CF67-4030-860B-9F668C33FFA4}" dt="2024-09-28T17:16:37.314" v="29" actId="1032"/>
          <ac:graphicFrameMkLst>
            <pc:docMk/>
            <pc:sldMk cId="0" sldId="256"/>
            <ac:graphicFrameMk id="2" creationId="{F85BF32B-112A-5ACC-EC01-E97D441953A6}"/>
          </ac:graphicFrameMkLst>
        </pc:graphicFrameChg>
        <pc:graphicFrameChg chg="add del modGraphic">
          <ac:chgData name="Dil Sharma" userId="798d581681c0e467" providerId="LiveId" clId="{5BDD9333-CF67-4030-860B-9F668C33FFA4}" dt="2024-09-28T17:38:34.961" v="224" actId="1032"/>
          <ac:graphicFrameMkLst>
            <pc:docMk/>
            <pc:sldMk cId="0" sldId="256"/>
            <ac:graphicFrameMk id="3" creationId="{B7BFBAD9-FB6F-7CB9-0D60-BA3DF64FF03D}"/>
          </ac:graphicFrameMkLst>
        </pc:graphicFrameChg>
        <pc:graphicFrameChg chg="add del modGraphic">
          <ac:chgData name="Dil Sharma" userId="798d581681c0e467" providerId="LiveId" clId="{5BDD9333-CF67-4030-860B-9F668C33FFA4}" dt="2024-09-28T17:39:07.328" v="226" actId="1032"/>
          <ac:graphicFrameMkLst>
            <pc:docMk/>
            <pc:sldMk cId="0" sldId="256"/>
            <ac:graphicFrameMk id="4" creationId="{EBE979EF-EFC7-7613-CB79-F16857C58B06}"/>
          </ac:graphicFrameMkLst>
        </pc:graphicFrameChg>
      </pc:sldChg>
      <pc:sldChg chg="addSp delSp modSp mod">
        <pc:chgData name="Dil Sharma" userId="798d581681c0e467" providerId="LiveId" clId="{5BDD9333-CF67-4030-860B-9F668C33FFA4}" dt="2024-09-28T17:37:37.892" v="222" actId="20577"/>
        <pc:sldMkLst>
          <pc:docMk/>
          <pc:sldMk cId="0" sldId="257"/>
        </pc:sldMkLst>
        <pc:spChg chg="mod">
          <ac:chgData name="Dil Sharma" userId="798d581681c0e467" providerId="LiveId" clId="{5BDD9333-CF67-4030-860B-9F668C33FFA4}" dt="2024-09-28T17:27:33.708" v="133"/>
          <ac:spMkLst>
            <pc:docMk/>
            <pc:sldMk cId="0" sldId="257"/>
            <ac:spMk id="47" creationId="{00000000-0000-0000-0000-000000000000}"/>
          </ac:spMkLst>
        </pc:spChg>
        <pc:spChg chg="mod">
          <ac:chgData name="Dil Sharma" userId="798d581681c0e467" providerId="LiveId" clId="{5BDD9333-CF67-4030-860B-9F668C33FFA4}" dt="2024-09-28T17:34:25.176" v="179" actId="20577"/>
          <ac:spMkLst>
            <pc:docMk/>
            <pc:sldMk cId="0" sldId="257"/>
            <ac:spMk id="49" creationId="{00000000-0000-0000-0000-000000000000}"/>
          </ac:spMkLst>
        </pc:spChg>
        <pc:spChg chg="mod">
          <ac:chgData name="Dil Sharma" userId="798d581681c0e467" providerId="LiveId" clId="{5BDD9333-CF67-4030-860B-9F668C33FFA4}" dt="2024-09-28T17:27:33.708" v="133"/>
          <ac:spMkLst>
            <pc:docMk/>
            <pc:sldMk cId="0" sldId="257"/>
            <ac:spMk id="50" creationId="{00000000-0000-0000-0000-000000000000}"/>
          </ac:spMkLst>
        </pc:spChg>
        <pc:graphicFrameChg chg="add del modGraphic">
          <ac:chgData name="Dil Sharma" userId="798d581681c0e467" providerId="LiveId" clId="{5BDD9333-CF67-4030-860B-9F668C33FFA4}" dt="2024-09-28T17:15:19.865" v="20" actId="1032"/>
          <ac:graphicFrameMkLst>
            <pc:docMk/>
            <pc:sldMk cId="0" sldId="257"/>
            <ac:graphicFrameMk id="2" creationId="{2093C749-65B5-0F60-EEDC-26BC364AE8B1}"/>
          </ac:graphicFrameMkLst>
        </pc:graphicFrameChg>
        <pc:graphicFrameChg chg="add del mod modGraphic">
          <ac:chgData name="Dil Sharma" userId="798d581681c0e467" providerId="LiveId" clId="{5BDD9333-CF67-4030-860B-9F668C33FFA4}" dt="2024-09-28T17:17:59.819" v="38" actId="1032"/>
          <ac:graphicFrameMkLst>
            <pc:docMk/>
            <pc:sldMk cId="0" sldId="257"/>
            <ac:graphicFrameMk id="3" creationId="{65FC03DE-F101-3622-487B-CC11675077CD}"/>
          </ac:graphicFrameMkLst>
        </pc:graphicFrameChg>
        <pc:graphicFrameChg chg="add del modGraphic">
          <ac:chgData name="Dil Sharma" userId="798d581681c0e467" providerId="LiveId" clId="{5BDD9333-CF67-4030-860B-9F668C33FFA4}" dt="2024-09-28T17:23:02.814" v="86" actId="1032"/>
          <ac:graphicFrameMkLst>
            <pc:docMk/>
            <pc:sldMk cId="0" sldId="257"/>
            <ac:graphicFrameMk id="8" creationId="{0BE7105B-F646-B95D-350A-3C33ED6AA991}"/>
          </ac:graphicFrameMkLst>
        </pc:graphicFrameChg>
        <pc:graphicFrameChg chg="add del modGraphic">
          <ac:chgData name="Dil Sharma" userId="798d581681c0e467" providerId="LiveId" clId="{5BDD9333-CF67-4030-860B-9F668C33FFA4}" dt="2024-09-28T17:24:47.607" v="95" actId="1032"/>
          <ac:graphicFrameMkLst>
            <pc:docMk/>
            <pc:sldMk cId="0" sldId="257"/>
            <ac:graphicFrameMk id="9" creationId="{80B64076-F5B5-746E-9607-3B1F4BA4AC9E}"/>
          </ac:graphicFrameMkLst>
        </pc:graphicFrameChg>
        <pc:graphicFrameChg chg="add del modGraphic">
          <ac:chgData name="Dil Sharma" userId="798d581681c0e467" providerId="LiveId" clId="{5BDD9333-CF67-4030-860B-9F668C33FFA4}" dt="2024-09-28T17:29:29.889" v="135" actId="1032"/>
          <ac:graphicFrameMkLst>
            <pc:docMk/>
            <pc:sldMk cId="0" sldId="257"/>
            <ac:graphicFrameMk id="10" creationId="{E7C8AA78-4E5F-FB3D-8656-26BD48608296}"/>
          </ac:graphicFrameMkLst>
        </pc:graphicFrameChg>
        <pc:graphicFrameChg chg="mod">
          <ac:chgData name="Dil Sharma" userId="798d581681c0e467" providerId="LiveId" clId="{5BDD9333-CF67-4030-860B-9F668C33FFA4}" dt="2024-09-28T17:37:37.892" v="222" actId="20577"/>
          <ac:graphicFrameMkLst>
            <pc:docMk/>
            <pc:sldMk cId="0" sldId="257"/>
            <ac:graphicFrameMk id="52" creationId="{E41F92F4-86BD-6FCF-BEA5-375A2F618BC1}"/>
          </ac:graphicFrameMkLst>
        </pc:graphicFrameChg>
        <pc:picChg chg="add mod">
          <ac:chgData name="Dil Sharma" userId="798d581681c0e467" providerId="LiveId" clId="{5BDD9333-CF67-4030-860B-9F668C33FFA4}" dt="2024-09-28T17:20:16.743" v="59" actId="931"/>
          <ac:picMkLst>
            <pc:docMk/>
            <pc:sldMk cId="0" sldId="257"/>
            <ac:picMk id="5" creationId="{148E31A5-ABB7-BB19-BDA2-315516410F55}"/>
          </ac:picMkLst>
        </pc:picChg>
        <pc:picChg chg="add mod modCrop">
          <ac:chgData name="Dil Sharma" userId="798d581681c0e467" providerId="LiveId" clId="{5BDD9333-CF67-4030-860B-9F668C33FFA4}" dt="2024-09-28T17:22:50.764" v="84" actId="14100"/>
          <ac:picMkLst>
            <pc:docMk/>
            <pc:sldMk cId="0" sldId="257"/>
            <ac:picMk id="7" creationId="{3B4E6766-724A-F928-373A-1A7CA7DD1A95}"/>
          </ac:picMkLst>
        </pc:picChg>
      </pc:sldChg>
      <pc:sldChg chg="modSp mod">
        <pc:chgData name="Dil Sharma" userId="798d581681c0e467" providerId="LiveId" clId="{5BDD9333-CF67-4030-860B-9F668C33FFA4}" dt="2024-09-28T17:27:33.708" v="133"/>
        <pc:sldMkLst>
          <pc:docMk/>
          <pc:sldMk cId="0" sldId="272"/>
        </pc:sldMkLst>
        <pc:spChg chg="mod">
          <ac:chgData name="Dil Sharma" userId="798d581681c0e467" providerId="LiveId" clId="{5BDD9333-CF67-4030-860B-9F668C33FFA4}" dt="2024-09-28T17:27:33.708" v="133"/>
          <ac:spMkLst>
            <pc:docMk/>
            <pc:sldMk cId="0" sldId="272"/>
            <ac:spMk id="177" creationId="{00000000-0000-0000-0000-000000000000}"/>
          </ac:spMkLst>
        </pc:spChg>
        <pc:spChg chg="mod">
          <ac:chgData name="Dil Sharma" userId="798d581681c0e467" providerId="LiveId" clId="{5BDD9333-CF67-4030-860B-9F668C33FFA4}" dt="2024-09-28T17:27:33.708" v="133"/>
          <ac:spMkLst>
            <pc:docMk/>
            <pc:sldMk cId="0" sldId="272"/>
            <ac:spMk id="179" creationId="{00000000-0000-0000-0000-000000000000}"/>
          </ac:spMkLst>
        </pc:spChg>
        <pc:spChg chg="mod">
          <ac:chgData name="Dil Sharma" userId="798d581681c0e467" providerId="LiveId" clId="{5BDD9333-CF67-4030-860B-9F668C33FFA4}" dt="2024-09-28T17:27:33.708" v="133"/>
          <ac:spMkLst>
            <pc:docMk/>
            <pc:sldMk cId="0" sldId="272"/>
            <ac:spMk id="180" creationId="{00000000-0000-0000-0000-000000000000}"/>
          </ac:spMkLst>
        </pc:spChg>
        <pc:picChg chg="mod">
          <ac:chgData name="Dil Sharma" userId="798d581681c0e467" providerId="LiveId" clId="{5BDD9333-CF67-4030-860B-9F668C33FFA4}" dt="2024-09-28T17:26:09.433" v="109" actId="1076"/>
          <ac:picMkLst>
            <pc:docMk/>
            <pc:sldMk cId="0" sldId="272"/>
            <ac:picMk id="181" creationId="{00000000-0000-0000-0000-000000000000}"/>
          </ac:picMkLst>
        </pc:picChg>
      </pc:sldChg>
      <pc:sldChg chg="modSp mod">
        <pc:chgData name="Dil Sharma" userId="798d581681c0e467" providerId="LiveId" clId="{5BDD9333-CF67-4030-860B-9F668C33FFA4}" dt="2024-09-28T17:27:33.708" v="133"/>
        <pc:sldMkLst>
          <pc:docMk/>
          <pc:sldMk cId="0" sldId="283"/>
        </pc:sldMkLst>
        <pc:spChg chg="mod">
          <ac:chgData name="Dil Sharma" userId="798d581681c0e467" providerId="LiveId" clId="{5BDD9333-CF67-4030-860B-9F668C33FFA4}" dt="2024-09-28T17:27:33.708" v="133"/>
          <ac:spMkLst>
            <pc:docMk/>
            <pc:sldMk cId="0" sldId="283"/>
            <ac:spMk id="278" creationId="{00000000-0000-0000-0000-000000000000}"/>
          </ac:spMkLst>
        </pc:spChg>
        <pc:spChg chg="mod">
          <ac:chgData name="Dil Sharma" userId="798d581681c0e467" providerId="LiveId" clId="{5BDD9333-CF67-4030-860B-9F668C33FFA4}" dt="2024-09-28T17:27:33.708" v="133"/>
          <ac:spMkLst>
            <pc:docMk/>
            <pc:sldMk cId="0" sldId="283"/>
            <ac:spMk id="279" creationId="{00000000-0000-0000-0000-000000000000}"/>
          </ac:spMkLst>
        </pc:spChg>
        <pc:spChg chg="mod">
          <ac:chgData name="Dil Sharma" userId="798d581681c0e467" providerId="LiveId" clId="{5BDD9333-CF67-4030-860B-9F668C33FFA4}" dt="2024-09-28T17:27:33.708" v="133"/>
          <ac:spMkLst>
            <pc:docMk/>
            <pc:sldMk cId="0" sldId="283"/>
            <ac:spMk id="280" creationId="{00000000-0000-0000-0000-000000000000}"/>
          </ac:spMkLst>
        </pc:spChg>
        <pc:spChg chg="mod">
          <ac:chgData name="Dil Sharma" userId="798d581681c0e467" providerId="LiveId" clId="{5BDD9333-CF67-4030-860B-9F668C33FFA4}" dt="2024-09-28T17:27:33.708" v="133"/>
          <ac:spMkLst>
            <pc:docMk/>
            <pc:sldMk cId="0" sldId="283"/>
            <ac:spMk id="281" creationId="{00000000-0000-0000-0000-000000000000}"/>
          </ac:spMkLst>
        </pc:spChg>
      </pc:sldChg>
      <pc:sldChg chg="modSp mod">
        <pc:chgData name="Dil Sharma" userId="798d581681c0e467" providerId="LiveId" clId="{5BDD9333-CF67-4030-860B-9F668C33FFA4}" dt="2024-09-28T17:27:33.708" v="133"/>
        <pc:sldMkLst>
          <pc:docMk/>
          <pc:sldMk cId="0" sldId="284"/>
        </pc:sldMkLst>
        <pc:spChg chg="mod">
          <ac:chgData name="Dil Sharma" userId="798d581681c0e467" providerId="LiveId" clId="{5BDD9333-CF67-4030-860B-9F668C33FFA4}" dt="2024-09-28T17:27:33.708" v="133"/>
          <ac:spMkLst>
            <pc:docMk/>
            <pc:sldMk cId="0" sldId="284"/>
            <ac:spMk id="287" creationId="{00000000-0000-0000-0000-000000000000}"/>
          </ac:spMkLst>
        </pc:spChg>
        <pc:spChg chg="mod">
          <ac:chgData name="Dil Sharma" userId="798d581681c0e467" providerId="LiveId" clId="{5BDD9333-CF67-4030-860B-9F668C33FFA4}" dt="2024-09-28T17:26:29.200" v="110" actId="14100"/>
          <ac:spMkLst>
            <pc:docMk/>
            <pc:sldMk cId="0" sldId="284"/>
            <ac:spMk id="288" creationId="{00000000-0000-0000-0000-000000000000}"/>
          </ac:spMkLst>
        </pc:spChg>
        <pc:spChg chg="mod">
          <ac:chgData name="Dil Sharma" userId="798d581681c0e467" providerId="LiveId" clId="{5BDD9333-CF67-4030-860B-9F668C33FFA4}" dt="2024-09-28T17:27:33.708" v="133"/>
          <ac:spMkLst>
            <pc:docMk/>
            <pc:sldMk cId="0" sldId="284"/>
            <ac:spMk id="289" creationId="{00000000-0000-0000-0000-000000000000}"/>
          </ac:spMkLst>
        </pc:spChg>
        <pc:spChg chg="mod">
          <ac:chgData name="Dil Sharma" userId="798d581681c0e467" providerId="LiveId" clId="{5BDD9333-CF67-4030-860B-9F668C33FFA4}" dt="2024-09-28T17:27:33.708" v="133"/>
          <ac:spMkLst>
            <pc:docMk/>
            <pc:sldMk cId="0" sldId="284"/>
            <ac:spMk id="290" creationId="{00000000-0000-0000-0000-000000000000}"/>
          </ac:spMkLst>
        </pc:spChg>
      </pc:sldChg>
      <pc:sldChg chg="delSp delDesignElem">
        <pc:chgData name="Dil Sharma" userId="798d581681c0e467" providerId="LiveId" clId="{5BDD9333-CF67-4030-860B-9F668C33FFA4}" dt="2024-09-28T17:27:33.708" v="133"/>
        <pc:sldMkLst>
          <pc:docMk/>
          <pc:sldMk cId="2225347776" sldId="285"/>
        </pc:sldMkLst>
        <pc:cxnChg chg="del">
          <ac:chgData name="Dil Sharma" userId="798d581681c0e467" providerId="LiveId" clId="{5BDD9333-CF67-4030-860B-9F668C33FFA4}" dt="2024-09-28T17:27:33.708" v="133"/>
          <ac:cxnSpMkLst>
            <pc:docMk/>
            <pc:sldMk cId="2225347776" sldId="285"/>
            <ac:cxnSpMk id="11" creationId="{1503BFE4-729B-D9D0-C17B-501E6AF1127A}"/>
          </ac:cxnSpMkLst>
        </pc:cxnChg>
      </pc:sldChg>
      <pc:sldChg chg="modSp">
        <pc:chgData name="Dil Sharma" userId="798d581681c0e467" providerId="LiveId" clId="{5BDD9333-CF67-4030-860B-9F668C33FFA4}" dt="2024-09-28T17:27:33.708" v="133"/>
        <pc:sldMkLst>
          <pc:docMk/>
          <pc:sldMk cId="3471667766" sldId="286"/>
        </pc:sldMkLst>
        <pc:spChg chg="mod">
          <ac:chgData name="Dil Sharma" userId="798d581681c0e467" providerId="LiveId" clId="{5BDD9333-CF67-4030-860B-9F668C33FFA4}" dt="2024-09-28T17:27:33.708" v="133"/>
          <ac:spMkLst>
            <pc:docMk/>
            <pc:sldMk cId="3471667766" sldId="286"/>
            <ac:spMk id="2" creationId="{1624D6BA-1CC3-69C3-D063-3E6A10FA5BF4}"/>
          </ac:spMkLst>
        </pc:spChg>
        <pc:spChg chg="mod">
          <ac:chgData name="Dil Sharma" userId="798d581681c0e467" providerId="LiveId" clId="{5BDD9333-CF67-4030-860B-9F668C33FFA4}" dt="2024-09-28T17:27:33.708" v="133"/>
          <ac:spMkLst>
            <pc:docMk/>
            <pc:sldMk cId="3471667766" sldId="286"/>
            <ac:spMk id="3" creationId="{04265C99-BCA5-FF3A-F8EB-282FF713189D}"/>
          </ac:spMkLst>
        </pc:spChg>
        <pc:spChg chg="mod">
          <ac:chgData name="Dil Sharma" userId="798d581681c0e467" providerId="LiveId" clId="{5BDD9333-CF67-4030-860B-9F668C33FFA4}" dt="2024-09-28T17:27:33.708" v="133"/>
          <ac:spMkLst>
            <pc:docMk/>
            <pc:sldMk cId="3471667766" sldId="286"/>
            <ac:spMk id="4" creationId="{D07A5086-1613-87A2-D767-4FC38848EF53}"/>
          </ac:spMkLst>
        </pc:spChg>
      </pc:sldChg>
      <pc:sldChg chg="modSp">
        <pc:chgData name="Dil Sharma" userId="798d581681c0e467" providerId="LiveId" clId="{5BDD9333-CF67-4030-860B-9F668C33FFA4}" dt="2024-09-28T17:27:33.708" v="133"/>
        <pc:sldMkLst>
          <pc:docMk/>
          <pc:sldMk cId="3284864538" sldId="287"/>
        </pc:sldMkLst>
        <pc:spChg chg="mod">
          <ac:chgData name="Dil Sharma" userId="798d581681c0e467" providerId="LiveId" clId="{5BDD9333-CF67-4030-860B-9F668C33FFA4}" dt="2024-09-28T17:27:33.708" v="133"/>
          <ac:spMkLst>
            <pc:docMk/>
            <pc:sldMk cId="3284864538" sldId="287"/>
            <ac:spMk id="2" creationId="{8A0E709D-C16F-860A-3F8A-099A8DF8CE1A}"/>
          </ac:spMkLst>
        </pc:spChg>
        <pc:spChg chg="mod">
          <ac:chgData name="Dil Sharma" userId="798d581681c0e467" providerId="LiveId" clId="{5BDD9333-CF67-4030-860B-9F668C33FFA4}" dt="2024-09-28T17:27:33.708" v="133"/>
          <ac:spMkLst>
            <pc:docMk/>
            <pc:sldMk cId="3284864538" sldId="287"/>
            <ac:spMk id="3" creationId="{F6ABB546-96C3-A1BF-9ABA-4228869CC8B8}"/>
          </ac:spMkLst>
        </pc:spChg>
        <pc:spChg chg="mod">
          <ac:chgData name="Dil Sharma" userId="798d581681c0e467" providerId="LiveId" clId="{5BDD9333-CF67-4030-860B-9F668C33FFA4}" dt="2024-09-28T17:27:33.708" v="133"/>
          <ac:spMkLst>
            <pc:docMk/>
            <pc:sldMk cId="3284864538" sldId="287"/>
            <ac:spMk id="4" creationId="{96FE67D0-F2ED-B321-70A8-A19629E6D774}"/>
          </ac:spMkLst>
        </pc:spChg>
      </pc:sldChg>
      <pc:sldChg chg="modSp ord">
        <pc:chgData name="Dil Sharma" userId="798d581681c0e467" providerId="LiveId" clId="{5BDD9333-CF67-4030-860B-9F668C33FFA4}" dt="2024-09-28T17:48:52.562" v="240"/>
        <pc:sldMkLst>
          <pc:docMk/>
          <pc:sldMk cId="4021577369" sldId="288"/>
        </pc:sldMkLst>
        <pc:spChg chg="mod">
          <ac:chgData name="Dil Sharma" userId="798d581681c0e467" providerId="LiveId" clId="{5BDD9333-CF67-4030-860B-9F668C33FFA4}" dt="2024-09-28T17:27:33.708" v="133"/>
          <ac:spMkLst>
            <pc:docMk/>
            <pc:sldMk cId="4021577369" sldId="288"/>
            <ac:spMk id="2" creationId="{6C7552E7-5886-275B-35D4-A6780B025901}"/>
          </ac:spMkLst>
        </pc:spChg>
        <pc:spChg chg="mod">
          <ac:chgData name="Dil Sharma" userId="798d581681c0e467" providerId="LiveId" clId="{5BDD9333-CF67-4030-860B-9F668C33FFA4}" dt="2024-09-28T17:27:33.708" v="133"/>
          <ac:spMkLst>
            <pc:docMk/>
            <pc:sldMk cId="4021577369" sldId="288"/>
            <ac:spMk id="4" creationId="{C60BB14C-E060-9175-CA86-A673C2C4E392}"/>
          </ac:spMkLst>
        </pc:spChg>
      </pc:sldChg>
      <pc:sldChg chg="modSp">
        <pc:chgData name="Dil Sharma" userId="798d581681c0e467" providerId="LiveId" clId="{5BDD9333-CF67-4030-860B-9F668C33FFA4}" dt="2024-09-28T17:27:33.708" v="133"/>
        <pc:sldMkLst>
          <pc:docMk/>
          <pc:sldMk cId="2756081995" sldId="289"/>
        </pc:sldMkLst>
        <pc:spChg chg="mod">
          <ac:chgData name="Dil Sharma" userId="798d581681c0e467" providerId="LiveId" clId="{5BDD9333-CF67-4030-860B-9F668C33FFA4}" dt="2024-09-28T17:27:33.708" v="133"/>
          <ac:spMkLst>
            <pc:docMk/>
            <pc:sldMk cId="2756081995" sldId="289"/>
            <ac:spMk id="2" creationId="{5FF9012F-2574-E67C-EF85-E60D41DF3053}"/>
          </ac:spMkLst>
        </pc:spChg>
        <pc:spChg chg="mod">
          <ac:chgData name="Dil Sharma" userId="798d581681c0e467" providerId="LiveId" clId="{5BDD9333-CF67-4030-860B-9F668C33FFA4}" dt="2024-09-28T17:27:33.708" v="133"/>
          <ac:spMkLst>
            <pc:docMk/>
            <pc:sldMk cId="2756081995" sldId="289"/>
            <ac:spMk id="3" creationId="{A743BC77-4CB7-9A68-4269-5FE9D9C0F047}"/>
          </ac:spMkLst>
        </pc:spChg>
        <pc:spChg chg="mod">
          <ac:chgData name="Dil Sharma" userId="798d581681c0e467" providerId="LiveId" clId="{5BDD9333-CF67-4030-860B-9F668C33FFA4}" dt="2024-09-28T17:27:33.708" v="133"/>
          <ac:spMkLst>
            <pc:docMk/>
            <pc:sldMk cId="2756081995" sldId="289"/>
            <ac:spMk id="4" creationId="{73F51E06-29CA-7127-1B7E-89322AE975CB}"/>
          </ac:spMkLst>
        </pc:spChg>
      </pc:sldChg>
      <pc:sldChg chg="addSp modSp new del mod">
        <pc:chgData name="Dil Sharma" userId="798d581681c0e467" providerId="LiveId" clId="{5BDD9333-CF67-4030-860B-9F668C33FFA4}" dt="2024-10-02T08:06:10.163" v="242" actId="2696"/>
        <pc:sldMkLst>
          <pc:docMk/>
          <pc:sldMk cId="284519880" sldId="290"/>
        </pc:sldMkLst>
        <pc:spChg chg="mod">
          <ac:chgData name="Dil Sharma" userId="798d581681c0e467" providerId="LiveId" clId="{5BDD9333-CF67-4030-860B-9F668C33FFA4}" dt="2024-09-28T17:10:03.068" v="14" actId="14100"/>
          <ac:spMkLst>
            <pc:docMk/>
            <pc:sldMk cId="284519880" sldId="290"/>
            <ac:spMk id="2" creationId="{81AECEFF-3F10-FD1A-C952-CE9804E873AD}"/>
          </ac:spMkLst>
        </pc:spChg>
        <pc:spChg chg="mod">
          <ac:chgData name="Dil Sharma" userId="798d581681c0e467" providerId="LiveId" clId="{5BDD9333-CF67-4030-860B-9F668C33FFA4}" dt="2024-09-28T17:27:33.708" v="133"/>
          <ac:spMkLst>
            <pc:docMk/>
            <pc:sldMk cId="284519880" sldId="290"/>
            <ac:spMk id="3" creationId="{650CF7A1-2D8A-97F3-3B40-55D92701CFDB}"/>
          </ac:spMkLst>
        </pc:spChg>
        <pc:spChg chg="mod">
          <ac:chgData name="Dil Sharma" userId="798d581681c0e467" providerId="LiveId" clId="{5BDD9333-CF67-4030-860B-9F668C33FFA4}" dt="2024-09-28T17:27:33.708" v="133"/>
          <ac:spMkLst>
            <pc:docMk/>
            <pc:sldMk cId="284519880" sldId="290"/>
            <ac:spMk id="4" creationId="{2C591FD5-A0E6-98BD-BBBC-B8AF98E2BD51}"/>
          </ac:spMkLst>
        </pc:spChg>
        <pc:picChg chg="add mod">
          <ac:chgData name="Dil Sharma" userId="798d581681c0e467" providerId="LiveId" clId="{5BDD9333-CF67-4030-860B-9F668C33FFA4}" dt="2024-09-28T17:09:09.316" v="3" actId="14100"/>
          <ac:picMkLst>
            <pc:docMk/>
            <pc:sldMk cId="284519880" sldId="290"/>
            <ac:picMk id="6" creationId="{9A7FF1F7-4074-8D18-980C-30A5728A4A0E}"/>
          </ac:picMkLst>
        </pc:picChg>
      </pc:sldChg>
      <pc:sldChg chg="addSp modSp new mod">
        <pc:chgData name="Dil Sharma" userId="798d581681c0e467" providerId="LiveId" clId="{5BDD9333-CF67-4030-860B-9F668C33FFA4}" dt="2024-10-02T08:11:01.484" v="261" actId="14100"/>
        <pc:sldMkLst>
          <pc:docMk/>
          <pc:sldMk cId="3902357249" sldId="291"/>
        </pc:sldMkLst>
        <pc:spChg chg="mod">
          <ac:chgData name="Dil Sharma" userId="798d581681c0e467" providerId="LiveId" clId="{5BDD9333-CF67-4030-860B-9F668C33FFA4}" dt="2024-10-02T08:06:12.827" v="243"/>
          <ac:spMkLst>
            <pc:docMk/>
            <pc:sldMk cId="3902357249" sldId="291"/>
            <ac:spMk id="2" creationId="{65EEF71C-07D7-FA5B-E8DC-4ABF8497E733}"/>
          </ac:spMkLst>
        </pc:spChg>
        <pc:picChg chg="add mod">
          <ac:chgData name="Dil Sharma" userId="798d581681c0e467" providerId="LiveId" clId="{5BDD9333-CF67-4030-860B-9F668C33FFA4}" dt="2024-10-02T08:11:01.484" v="261" actId="14100"/>
          <ac:picMkLst>
            <pc:docMk/>
            <pc:sldMk cId="3902357249" sldId="291"/>
            <ac:picMk id="6" creationId="{A81EDBE6-65BF-1623-4DC9-D7BDFEA1F57B}"/>
          </ac:picMkLst>
        </pc:picChg>
      </pc:sldChg>
      <pc:sldChg chg="addSp modSp new mod">
        <pc:chgData name="Dil Sharma" userId="798d581681c0e467" providerId="LiveId" clId="{5BDD9333-CF67-4030-860B-9F668C33FFA4}" dt="2024-10-02T08:08:26.785" v="258"/>
        <pc:sldMkLst>
          <pc:docMk/>
          <pc:sldMk cId="2233744516" sldId="292"/>
        </pc:sldMkLst>
        <pc:spChg chg="mod">
          <ac:chgData name="Dil Sharma" userId="798d581681c0e467" providerId="LiveId" clId="{5BDD9333-CF67-4030-860B-9F668C33FFA4}" dt="2024-10-02T08:08:26.785" v="258"/>
          <ac:spMkLst>
            <pc:docMk/>
            <pc:sldMk cId="2233744516" sldId="292"/>
            <ac:spMk id="2" creationId="{CC708858-6C44-57AF-4AA8-E5C82C73F13A}"/>
          </ac:spMkLst>
        </pc:spChg>
        <pc:picChg chg="add mod">
          <ac:chgData name="Dil Sharma" userId="798d581681c0e467" providerId="LiveId" clId="{5BDD9333-CF67-4030-860B-9F668C33FFA4}" dt="2024-10-02T08:08:22.569" v="257" actId="14100"/>
          <ac:picMkLst>
            <pc:docMk/>
            <pc:sldMk cId="2233744516" sldId="292"/>
            <ac:picMk id="6" creationId="{09F88163-85F1-C2E6-7416-5994DF591B3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E09233-A8EF-4303-9AD0-61F8C7E137C9}" type="doc">
      <dgm:prSet loTypeId="urn:microsoft.com/office/officeart/2008/layout/VerticalCurvedList" loCatId="list" qsTypeId="urn:microsoft.com/office/officeart/2005/8/quickstyle/simple2" qsCatId="simple" csTypeId="urn:microsoft.com/office/officeart/2005/8/colors/accent2_1" csCatId="accent2" phldr="1"/>
      <dgm:spPr/>
      <dgm:t>
        <a:bodyPr/>
        <a:lstStyle/>
        <a:p>
          <a:endParaRPr lang="en-US"/>
        </a:p>
      </dgm:t>
    </dgm:pt>
    <dgm:pt modelId="{0EBBE516-75DE-430A-9A24-01C7F0AFF310}">
      <dgm:prSet/>
      <dgm:spPr>
        <a:noFill/>
        <a:ln>
          <a:solidFill>
            <a:srgbClr val="FF0000"/>
          </a:solidFill>
        </a:ln>
      </dgm:spPr>
      <dgm:t>
        <a:bodyPr/>
        <a:lstStyle/>
        <a:p>
          <a:r>
            <a:rPr lang="en-US"/>
            <a:t>Introduction</a:t>
          </a:r>
        </a:p>
      </dgm:t>
    </dgm:pt>
    <dgm:pt modelId="{A6337339-1B6A-4032-A698-B38F0C70E46C}" type="parTrans" cxnId="{B78854DF-337A-4DA3-8C95-A36BD57BDCFA}">
      <dgm:prSet/>
      <dgm:spPr/>
      <dgm:t>
        <a:bodyPr/>
        <a:lstStyle/>
        <a:p>
          <a:endParaRPr lang="en-US"/>
        </a:p>
      </dgm:t>
    </dgm:pt>
    <dgm:pt modelId="{011723F2-438B-4C4B-85AA-A58629F3FEF3}" type="sibTrans" cxnId="{B78854DF-337A-4DA3-8C95-A36BD57BDCFA}">
      <dgm:prSet/>
      <dgm:spPr/>
      <dgm:t>
        <a:bodyPr/>
        <a:lstStyle/>
        <a:p>
          <a:endParaRPr lang="en-US"/>
        </a:p>
      </dgm:t>
    </dgm:pt>
    <dgm:pt modelId="{6C11EC2D-353D-4DCC-88A7-4A02E70C8BA7}">
      <dgm:prSet/>
      <dgm:spPr>
        <a:noFill/>
        <a:ln>
          <a:solidFill>
            <a:srgbClr val="FF0000"/>
          </a:solidFill>
        </a:ln>
      </dgm:spPr>
      <dgm:t>
        <a:bodyPr/>
        <a:lstStyle/>
        <a:p>
          <a:r>
            <a:rPr lang="en-US"/>
            <a:t>Problem statement</a:t>
          </a:r>
        </a:p>
      </dgm:t>
    </dgm:pt>
    <dgm:pt modelId="{091268E8-E46C-4D8C-B768-4896D54A20EA}" type="parTrans" cxnId="{7365F0C8-E7D9-459A-A78F-8E4F978F64FB}">
      <dgm:prSet/>
      <dgm:spPr/>
      <dgm:t>
        <a:bodyPr/>
        <a:lstStyle/>
        <a:p>
          <a:endParaRPr lang="en-US"/>
        </a:p>
      </dgm:t>
    </dgm:pt>
    <dgm:pt modelId="{D1657B35-D3C6-449D-8453-71E58E60B9EC}" type="sibTrans" cxnId="{7365F0C8-E7D9-459A-A78F-8E4F978F64FB}">
      <dgm:prSet/>
      <dgm:spPr/>
      <dgm:t>
        <a:bodyPr/>
        <a:lstStyle/>
        <a:p>
          <a:endParaRPr lang="en-US"/>
        </a:p>
      </dgm:t>
    </dgm:pt>
    <dgm:pt modelId="{A10B4E3C-F2B0-4495-880A-27248B7302EB}">
      <dgm:prSet/>
      <dgm:spPr>
        <a:noFill/>
        <a:ln>
          <a:solidFill>
            <a:srgbClr val="FF0000"/>
          </a:solidFill>
        </a:ln>
      </dgm:spPr>
      <dgm:t>
        <a:bodyPr/>
        <a:lstStyle/>
        <a:p>
          <a:r>
            <a:rPr lang="en-US"/>
            <a:t>Technical Details</a:t>
          </a:r>
        </a:p>
      </dgm:t>
    </dgm:pt>
    <dgm:pt modelId="{72D97029-FABA-4A42-A8C7-D7796986E7C2}" type="parTrans" cxnId="{F1A4FF25-207A-4704-B67C-E3BC78C91860}">
      <dgm:prSet/>
      <dgm:spPr/>
      <dgm:t>
        <a:bodyPr/>
        <a:lstStyle/>
        <a:p>
          <a:endParaRPr lang="en-US"/>
        </a:p>
      </dgm:t>
    </dgm:pt>
    <dgm:pt modelId="{DE4AAA47-5D18-47F4-AEF2-56645F1C5D4D}" type="sibTrans" cxnId="{F1A4FF25-207A-4704-B67C-E3BC78C91860}">
      <dgm:prSet/>
      <dgm:spPr/>
      <dgm:t>
        <a:bodyPr/>
        <a:lstStyle/>
        <a:p>
          <a:endParaRPr lang="en-US"/>
        </a:p>
      </dgm:t>
    </dgm:pt>
    <dgm:pt modelId="{AD628986-8251-4DE3-84DB-10455E590657}">
      <dgm:prSet/>
      <dgm:spPr>
        <a:noFill/>
        <a:ln>
          <a:solidFill>
            <a:srgbClr val="FF0000"/>
          </a:solidFill>
        </a:ln>
      </dgm:spPr>
      <dgm:t>
        <a:bodyPr/>
        <a:lstStyle/>
        <a:p>
          <a:r>
            <a:rPr lang="en-US"/>
            <a:t>Key features</a:t>
          </a:r>
        </a:p>
      </dgm:t>
    </dgm:pt>
    <dgm:pt modelId="{71A20CC4-03C0-4DB3-B93F-09FA41C86D65}" type="parTrans" cxnId="{5C747CA9-9CDA-40B8-92E2-5919C633AD64}">
      <dgm:prSet/>
      <dgm:spPr/>
      <dgm:t>
        <a:bodyPr/>
        <a:lstStyle/>
        <a:p>
          <a:endParaRPr lang="en-US"/>
        </a:p>
      </dgm:t>
    </dgm:pt>
    <dgm:pt modelId="{57A6A2E1-2AEF-4DF4-9475-F7208D6BC2A3}" type="sibTrans" cxnId="{5C747CA9-9CDA-40B8-92E2-5919C633AD64}">
      <dgm:prSet/>
      <dgm:spPr/>
      <dgm:t>
        <a:bodyPr/>
        <a:lstStyle/>
        <a:p>
          <a:endParaRPr lang="en-US"/>
        </a:p>
      </dgm:t>
    </dgm:pt>
    <dgm:pt modelId="{78753565-0868-4B4F-845A-1A8ABFEEE72C}">
      <dgm:prSet/>
      <dgm:spPr>
        <a:noFill/>
        <a:ln>
          <a:solidFill>
            <a:srgbClr val="FF0000"/>
          </a:solidFill>
        </a:ln>
      </dgm:spPr>
      <dgm:t>
        <a:bodyPr/>
        <a:lstStyle/>
        <a:p>
          <a:r>
            <a:rPr lang="en-US"/>
            <a:t>Project highlights</a:t>
          </a:r>
        </a:p>
      </dgm:t>
    </dgm:pt>
    <dgm:pt modelId="{D08E03B2-2DFC-47E0-980C-4B62FB5C7C19}" type="parTrans" cxnId="{13CB16F2-FAF8-4758-A226-56C171545A87}">
      <dgm:prSet/>
      <dgm:spPr/>
      <dgm:t>
        <a:bodyPr/>
        <a:lstStyle/>
        <a:p>
          <a:endParaRPr lang="en-US"/>
        </a:p>
      </dgm:t>
    </dgm:pt>
    <dgm:pt modelId="{7DC0AA5C-7DC5-4DB6-AC8C-E98AA93AD932}" type="sibTrans" cxnId="{13CB16F2-FAF8-4758-A226-56C171545A87}">
      <dgm:prSet/>
      <dgm:spPr/>
      <dgm:t>
        <a:bodyPr/>
        <a:lstStyle/>
        <a:p>
          <a:endParaRPr lang="en-US"/>
        </a:p>
      </dgm:t>
    </dgm:pt>
    <dgm:pt modelId="{C303D837-2EEA-49CC-98E6-4E195944AF3B}">
      <dgm:prSet/>
      <dgm:spPr>
        <a:noFill/>
        <a:ln>
          <a:solidFill>
            <a:srgbClr val="FF0000"/>
          </a:solidFill>
        </a:ln>
      </dgm:spPr>
      <dgm:t>
        <a:bodyPr/>
        <a:lstStyle/>
        <a:p>
          <a:r>
            <a:rPr lang="en-US"/>
            <a:t>Conclusion</a:t>
          </a:r>
        </a:p>
      </dgm:t>
    </dgm:pt>
    <dgm:pt modelId="{8B806864-5553-4029-A7A3-519A427FE690}" type="parTrans" cxnId="{586FF7A7-F4B8-4C41-88C5-1EE5A9256454}">
      <dgm:prSet/>
      <dgm:spPr/>
      <dgm:t>
        <a:bodyPr/>
        <a:lstStyle/>
        <a:p>
          <a:endParaRPr lang="en-US"/>
        </a:p>
      </dgm:t>
    </dgm:pt>
    <dgm:pt modelId="{6954A93A-AB6A-4DB2-95F2-1298CC21CEA2}" type="sibTrans" cxnId="{586FF7A7-F4B8-4C41-88C5-1EE5A9256454}">
      <dgm:prSet/>
      <dgm:spPr/>
      <dgm:t>
        <a:bodyPr/>
        <a:lstStyle/>
        <a:p>
          <a:endParaRPr lang="en-US"/>
        </a:p>
      </dgm:t>
    </dgm:pt>
    <dgm:pt modelId="{74FCE78C-BA14-46AB-88C2-A077A7CCF3B3}">
      <dgm:prSet/>
      <dgm:spPr/>
      <dgm:t>
        <a:bodyPr/>
        <a:lstStyle/>
        <a:p>
          <a:endParaRPr lang="en-GB"/>
        </a:p>
      </dgm:t>
    </dgm:pt>
    <dgm:pt modelId="{4E380AC7-9D8C-4EED-A542-2BE9B5952A06}" type="parTrans" cxnId="{82EC16B0-FD08-4A6F-82B9-5A4BD68AA718}">
      <dgm:prSet/>
      <dgm:spPr/>
      <dgm:t>
        <a:bodyPr/>
        <a:lstStyle/>
        <a:p>
          <a:endParaRPr lang="en-US"/>
        </a:p>
      </dgm:t>
    </dgm:pt>
    <dgm:pt modelId="{A2287689-F09A-4AEA-A88B-9B11F7F4E357}" type="sibTrans" cxnId="{82EC16B0-FD08-4A6F-82B9-5A4BD68AA718}">
      <dgm:prSet/>
      <dgm:spPr/>
      <dgm:t>
        <a:bodyPr/>
        <a:lstStyle/>
        <a:p>
          <a:endParaRPr lang="en-US"/>
        </a:p>
      </dgm:t>
    </dgm:pt>
    <dgm:pt modelId="{87170CC0-FF53-408E-91B4-DE33371FD940}">
      <dgm:prSet phldr="0"/>
      <dgm:spPr>
        <a:noFill/>
        <a:ln>
          <a:solidFill>
            <a:srgbClr val="FF0000"/>
          </a:solidFill>
        </a:ln>
      </dgm:spPr>
      <dgm:t>
        <a:bodyPr/>
        <a:lstStyle/>
        <a:p>
          <a:pPr rtl="0"/>
          <a:r>
            <a:rPr lang="en-US">
              <a:latin typeface="Arial"/>
            </a:rPr>
            <a:t>Flow chart</a:t>
          </a:r>
        </a:p>
      </dgm:t>
    </dgm:pt>
    <dgm:pt modelId="{D8497A27-82FC-49AC-B881-18AF430C40FF}" type="parTrans" cxnId="{3875711C-3C4D-4E53-8B8C-04B95B880644}">
      <dgm:prSet/>
      <dgm:spPr/>
      <dgm:t>
        <a:bodyPr/>
        <a:lstStyle/>
        <a:p>
          <a:endParaRPr lang="en-IN"/>
        </a:p>
      </dgm:t>
    </dgm:pt>
    <dgm:pt modelId="{E57DCCE8-1497-42C2-B408-AB13BF7C796B}" type="sibTrans" cxnId="{3875711C-3C4D-4E53-8B8C-04B95B880644}">
      <dgm:prSet/>
      <dgm:spPr/>
      <dgm:t>
        <a:bodyPr/>
        <a:lstStyle/>
        <a:p>
          <a:endParaRPr lang="en-IN"/>
        </a:p>
      </dgm:t>
    </dgm:pt>
    <dgm:pt modelId="{4A6D7FFA-A881-4FDE-B972-0C3144D17866}" type="pres">
      <dgm:prSet presAssocID="{67E09233-A8EF-4303-9AD0-61F8C7E137C9}" presName="Name0" presStyleCnt="0">
        <dgm:presLayoutVars>
          <dgm:chMax val="7"/>
          <dgm:chPref val="7"/>
          <dgm:dir/>
        </dgm:presLayoutVars>
      </dgm:prSet>
      <dgm:spPr/>
    </dgm:pt>
    <dgm:pt modelId="{AB6E473C-4163-41F3-B939-D5272B4B19EA}" type="pres">
      <dgm:prSet presAssocID="{67E09233-A8EF-4303-9AD0-61F8C7E137C9}" presName="Name1" presStyleCnt="0"/>
      <dgm:spPr/>
    </dgm:pt>
    <dgm:pt modelId="{E442CC10-F0CF-499A-BEA4-F3787D2C4A0B}" type="pres">
      <dgm:prSet presAssocID="{67E09233-A8EF-4303-9AD0-61F8C7E137C9}" presName="cycle" presStyleCnt="0"/>
      <dgm:spPr/>
    </dgm:pt>
    <dgm:pt modelId="{CE3E3F23-296F-4CA3-B8E1-0150BFC4B126}" type="pres">
      <dgm:prSet presAssocID="{67E09233-A8EF-4303-9AD0-61F8C7E137C9}" presName="srcNode" presStyleLbl="node1" presStyleIdx="0" presStyleCnt="7"/>
      <dgm:spPr/>
    </dgm:pt>
    <dgm:pt modelId="{5878181D-8183-4DF6-841E-ED6C5A8AA32F}" type="pres">
      <dgm:prSet presAssocID="{67E09233-A8EF-4303-9AD0-61F8C7E137C9}" presName="conn" presStyleLbl="parChTrans1D2" presStyleIdx="0" presStyleCnt="1"/>
      <dgm:spPr/>
    </dgm:pt>
    <dgm:pt modelId="{D7CAAB60-72B8-43E0-9B1E-1CC1B66F2C2D}" type="pres">
      <dgm:prSet presAssocID="{67E09233-A8EF-4303-9AD0-61F8C7E137C9}" presName="extraNode" presStyleLbl="node1" presStyleIdx="0" presStyleCnt="7"/>
      <dgm:spPr/>
    </dgm:pt>
    <dgm:pt modelId="{D2312557-B813-494F-8F52-753C47C3B664}" type="pres">
      <dgm:prSet presAssocID="{67E09233-A8EF-4303-9AD0-61F8C7E137C9}" presName="dstNode" presStyleLbl="node1" presStyleIdx="0" presStyleCnt="7"/>
      <dgm:spPr/>
    </dgm:pt>
    <dgm:pt modelId="{097FD3D6-A609-4821-93C0-80131E7FD68C}" type="pres">
      <dgm:prSet presAssocID="{0EBBE516-75DE-430A-9A24-01C7F0AFF310}" presName="text_1" presStyleLbl="node1" presStyleIdx="0" presStyleCnt="7">
        <dgm:presLayoutVars>
          <dgm:bulletEnabled val="1"/>
        </dgm:presLayoutVars>
      </dgm:prSet>
      <dgm:spPr/>
    </dgm:pt>
    <dgm:pt modelId="{5B20A7FE-3605-459E-A52A-A4D94AF64D4F}" type="pres">
      <dgm:prSet presAssocID="{0EBBE516-75DE-430A-9A24-01C7F0AFF310}" presName="accent_1" presStyleCnt="0"/>
      <dgm:spPr/>
    </dgm:pt>
    <dgm:pt modelId="{9F1D2238-211B-46D9-B8C7-4951F4EC8F25}" type="pres">
      <dgm:prSet presAssocID="{0EBBE516-75DE-430A-9A24-01C7F0AFF310}" presName="accentRepeatNode" presStyleLbl="solidFgAcc1" presStyleIdx="0" presStyleCnt="7"/>
      <dgm:spPr>
        <a:ln>
          <a:solidFill>
            <a:srgbClr val="C00000"/>
          </a:solidFill>
        </a:ln>
      </dgm:spPr>
    </dgm:pt>
    <dgm:pt modelId="{69F42108-2D75-49D5-AD3A-705AF7C0FF49}" type="pres">
      <dgm:prSet presAssocID="{6C11EC2D-353D-4DCC-88A7-4A02E70C8BA7}" presName="text_2" presStyleLbl="node1" presStyleIdx="1" presStyleCnt="7">
        <dgm:presLayoutVars>
          <dgm:bulletEnabled val="1"/>
        </dgm:presLayoutVars>
      </dgm:prSet>
      <dgm:spPr/>
    </dgm:pt>
    <dgm:pt modelId="{38F961E3-FB62-4072-A794-52F87CB7A4DA}" type="pres">
      <dgm:prSet presAssocID="{6C11EC2D-353D-4DCC-88A7-4A02E70C8BA7}" presName="accent_2" presStyleCnt="0"/>
      <dgm:spPr/>
    </dgm:pt>
    <dgm:pt modelId="{84267AA6-2682-4FCE-AB53-DC8E26EECA88}" type="pres">
      <dgm:prSet presAssocID="{6C11EC2D-353D-4DCC-88A7-4A02E70C8BA7}" presName="accentRepeatNode" presStyleLbl="solidFgAcc1" presStyleIdx="1" presStyleCnt="7"/>
      <dgm:spPr>
        <a:solidFill>
          <a:schemeClr val="lt1">
            <a:hueOff val="0"/>
            <a:satOff val="0"/>
            <a:lumOff val="0"/>
          </a:schemeClr>
        </a:solidFill>
        <a:ln>
          <a:solidFill>
            <a:srgbClr val="FF0000"/>
          </a:solidFill>
        </a:ln>
      </dgm:spPr>
    </dgm:pt>
    <dgm:pt modelId="{859C3D60-A649-43BA-A312-21C7881901DB}" type="pres">
      <dgm:prSet presAssocID="{A10B4E3C-F2B0-4495-880A-27248B7302EB}" presName="text_3" presStyleLbl="node1" presStyleIdx="2" presStyleCnt="7">
        <dgm:presLayoutVars>
          <dgm:bulletEnabled val="1"/>
        </dgm:presLayoutVars>
      </dgm:prSet>
      <dgm:spPr/>
    </dgm:pt>
    <dgm:pt modelId="{D8591A00-AF8E-4616-AF0F-5B24B2400BB8}" type="pres">
      <dgm:prSet presAssocID="{A10B4E3C-F2B0-4495-880A-27248B7302EB}" presName="accent_3" presStyleCnt="0"/>
      <dgm:spPr/>
    </dgm:pt>
    <dgm:pt modelId="{510C98BC-4116-43E4-8771-D24DC33500DF}" type="pres">
      <dgm:prSet presAssocID="{A10B4E3C-F2B0-4495-880A-27248B7302EB}" presName="accentRepeatNode" presStyleLbl="solidFgAcc1" presStyleIdx="2" presStyleCnt="7"/>
      <dgm:spPr>
        <a:ln>
          <a:solidFill>
            <a:srgbClr val="FF0000"/>
          </a:solidFill>
        </a:ln>
      </dgm:spPr>
    </dgm:pt>
    <dgm:pt modelId="{250A90F0-6B8B-4087-B3FE-54554BF8AC72}" type="pres">
      <dgm:prSet presAssocID="{AD628986-8251-4DE3-84DB-10455E590657}" presName="text_4" presStyleLbl="node1" presStyleIdx="3" presStyleCnt="7" custLinFactNeighborX="-367" custLinFactNeighborY="2416">
        <dgm:presLayoutVars>
          <dgm:bulletEnabled val="1"/>
        </dgm:presLayoutVars>
      </dgm:prSet>
      <dgm:spPr/>
    </dgm:pt>
    <dgm:pt modelId="{09031085-AFCB-4277-A5C7-96DE91107BED}" type="pres">
      <dgm:prSet presAssocID="{AD628986-8251-4DE3-84DB-10455E590657}" presName="accent_4" presStyleCnt="0"/>
      <dgm:spPr/>
    </dgm:pt>
    <dgm:pt modelId="{70CBC710-C58A-4155-A47B-297D098AAFB6}" type="pres">
      <dgm:prSet presAssocID="{AD628986-8251-4DE3-84DB-10455E590657}" presName="accentRepeatNode" presStyleLbl="solidFgAcc1" presStyleIdx="3" presStyleCnt="7"/>
      <dgm:spPr>
        <a:ln>
          <a:solidFill>
            <a:srgbClr val="FF0000"/>
          </a:solidFill>
        </a:ln>
      </dgm:spPr>
    </dgm:pt>
    <dgm:pt modelId="{A76E3CCD-24F6-479B-90B2-0BBDB417D55B}" type="pres">
      <dgm:prSet presAssocID="{87170CC0-FF53-408E-91B4-DE33371FD940}" presName="text_5" presStyleLbl="node1" presStyleIdx="4" presStyleCnt="7">
        <dgm:presLayoutVars>
          <dgm:bulletEnabled val="1"/>
        </dgm:presLayoutVars>
      </dgm:prSet>
      <dgm:spPr/>
    </dgm:pt>
    <dgm:pt modelId="{E2F28414-DEC6-4BAC-9194-556E6619C1AC}" type="pres">
      <dgm:prSet presAssocID="{87170CC0-FF53-408E-91B4-DE33371FD940}" presName="accent_5" presStyleCnt="0"/>
      <dgm:spPr/>
    </dgm:pt>
    <dgm:pt modelId="{92B91B09-B5C3-478C-A018-2CFD7B925246}" type="pres">
      <dgm:prSet presAssocID="{87170CC0-FF53-408E-91B4-DE33371FD940}" presName="accentRepeatNode" presStyleLbl="solidFgAcc1" presStyleIdx="4" presStyleCnt="7"/>
      <dgm:spPr>
        <a:ln>
          <a:solidFill>
            <a:srgbClr val="FF0000"/>
          </a:solidFill>
        </a:ln>
      </dgm:spPr>
    </dgm:pt>
    <dgm:pt modelId="{257ABB74-7294-4144-94ED-D52035C0E889}" type="pres">
      <dgm:prSet presAssocID="{78753565-0868-4B4F-845A-1A8ABFEEE72C}" presName="text_6" presStyleLbl="node1" presStyleIdx="5" presStyleCnt="7">
        <dgm:presLayoutVars>
          <dgm:bulletEnabled val="1"/>
        </dgm:presLayoutVars>
      </dgm:prSet>
      <dgm:spPr/>
    </dgm:pt>
    <dgm:pt modelId="{1B74CC80-61A5-46E8-8E32-1FFBE4FBACB4}" type="pres">
      <dgm:prSet presAssocID="{78753565-0868-4B4F-845A-1A8ABFEEE72C}" presName="accent_6" presStyleCnt="0"/>
      <dgm:spPr/>
    </dgm:pt>
    <dgm:pt modelId="{8DF8E58C-390E-4D9B-8CDD-535DAF36156A}" type="pres">
      <dgm:prSet presAssocID="{78753565-0868-4B4F-845A-1A8ABFEEE72C}" presName="accentRepeatNode" presStyleLbl="solidFgAcc1" presStyleIdx="5" presStyleCnt="7"/>
      <dgm:spPr/>
    </dgm:pt>
    <dgm:pt modelId="{77CFAC31-5B6A-4C8B-83C1-33B06E9CD7B7}" type="pres">
      <dgm:prSet presAssocID="{C303D837-2EEA-49CC-98E6-4E195944AF3B}" presName="text_7" presStyleLbl="node1" presStyleIdx="6" presStyleCnt="7">
        <dgm:presLayoutVars>
          <dgm:bulletEnabled val="1"/>
        </dgm:presLayoutVars>
      </dgm:prSet>
      <dgm:spPr/>
    </dgm:pt>
    <dgm:pt modelId="{98F37828-0308-4842-A49B-5065C7E73100}" type="pres">
      <dgm:prSet presAssocID="{C303D837-2EEA-49CC-98E6-4E195944AF3B}" presName="accent_7" presStyleCnt="0"/>
      <dgm:spPr/>
    </dgm:pt>
    <dgm:pt modelId="{90FB8D49-235F-4B43-981C-C75E3F771E18}" type="pres">
      <dgm:prSet presAssocID="{C303D837-2EEA-49CC-98E6-4E195944AF3B}" presName="accentRepeatNode" presStyleLbl="solidFgAcc1" presStyleIdx="6" presStyleCnt="7"/>
      <dgm:spPr/>
    </dgm:pt>
  </dgm:ptLst>
  <dgm:cxnLst>
    <dgm:cxn modelId="{D4AB8D0B-A210-4465-810B-662EFA7D6030}" type="presOf" srcId="{87170CC0-FF53-408E-91B4-DE33371FD940}" destId="{A76E3CCD-24F6-479B-90B2-0BBDB417D55B}" srcOrd="0" destOrd="0" presId="urn:microsoft.com/office/officeart/2008/layout/VerticalCurvedList"/>
    <dgm:cxn modelId="{3875711C-3C4D-4E53-8B8C-04B95B880644}" srcId="{67E09233-A8EF-4303-9AD0-61F8C7E137C9}" destId="{87170CC0-FF53-408E-91B4-DE33371FD940}" srcOrd="4" destOrd="0" parTransId="{D8497A27-82FC-49AC-B881-18AF430C40FF}" sibTransId="{E57DCCE8-1497-42C2-B408-AB13BF7C796B}"/>
    <dgm:cxn modelId="{F1A4FF25-207A-4704-B67C-E3BC78C91860}" srcId="{67E09233-A8EF-4303-9AD0-61F8C7E137C9}" destId="{A10B4E3C-F2B0-4495-880A-27248B7302EB}" srcOrd="2" destOrd="0" parTransId="{72D97029-FABA-4A42-A8C7-D7796986E7C2}" sibTransId="{DE4AAA47-5D18-47F4-AEF2-56645F1C5D4D}"/>
    <dgm:cxn modelId="{EE379A5C-24A9-420B-A1B6-F36B25586B4B}" type="presOf" srcId="{AD628986-8251-4DE3-84DB-10455E590657}" destId="{250A90F0-6B8B-4087-B3FE-54554BF8AC72}" srcOrd="0" destOrd="0" presId="urn:microsoft.com/office/officeart/2008/layout/VerticalCurvedList"/>
    <dgm:cxn modelId="{498C5A4D-02E9-4175-979E-62997079B2D2}" type="presOf" srcId="{67E09233-A8EF-4303-9AD0-61F8C7E137C9}" destId="{4A6D7FFA-A881-4FDE-B972-0C3144D17866}" srcOrd="0" destOrd="0" presId="urn:microsoft.com/office/officeart/2008/layout/VerticalCurvedList"/>
    <dgm:cxn modelId="{D494F86E-0631-494C-A53B-8EDB813BB2F9}" type="presOf" srcId="{C303D837-2EEA-49CC-98E6-4E195944AF3B}" destId="{77CFAC31-5B6A-4C8B-83C1-33B06E9CD7B7}" srcOrd="0" destOrd="0" presId="urn:microsoft.com/office/officeart/2008/layout/VerticalCurvedList"/>
    <dgm:cxn modelId="{87277E96-EFDF-473C-B17D-FC80B1AF6C54}" type="presOf" srcId="{6C11EC2D-353D-4DCC-88A7-4A02E70C8BA7}" destId="{69F42108-2D75-49D5-AD3A-705AF7C0FF49}" srcOrd="0" destOrd="0" presId="urn:microsoft.com/office/officeart/2008/layout/VerticalCurvedList"/>
    <dgm:cxn modelId="{F09932A0-C4FF-4E74-97CD-CFD10E929BDA}" type="presOf" srcId="{0EBBE516-75DE-430A-9A24-01C7F0AFF310}" destId="{097FD3D6-A609-4821-93C0-80131E7FD68C}" srcOrd="0" destOrd="0" presId="urn:microsoft.com/office/officeart/2008/layout/VerticalCurvedList"/>
    <dgm:cxn modelId="{97B909A7-E393-492F-80B6-584ED20E43A3}" type="presOf" srcId="{011723F2-438B-4C4B-85AA-A58629F3FEF3}" destId="{5878181D-8183-4DF6-841E-ED6C5A8AA32F}" srcOrd="0" destOrd="0" presId="urn:microsoft.com/office/officeart/2008/layout/VerticalCurvedList"/>
    <dgm:cxn modelId="{586FF7A7-F4B8-4C41-88C5-1EE5A9256454}" srcId="{67E09233-A8EF-4303-9AD0-61F8C7E137C9}" destId="{C303D837-2EEA-49CC-98E6-4E195944AF3B}" srcOrd="6" destOrd="0" parTransId="{8B806864-5553-4029-A7A3-519A427FE690}" sibTransId="{6954A93A-AB6A-4DB2-95F2-1298CC21CEA2}"/>
    <dgm:cxn modelId="{5C747CA9-9CDA-40B8-92E2-5919C633AD64}" srcId="{67E09233-A8EF-4303-9AD0-61F8C7E137C9}" destId="{AD628986-8251-4DE3-84DB-10455E590657}" srcOrd="3" destOrd="0" parTransId="{71A20CC4-03C0-4DB3-B93F-09FA41C86D65}" sibTransId="{57A6A2E1-2AEF-4DF4-9475-F7208D6BC2A3}"/>
    <dgm:cxn modelId="{82EC16B0-FD08-4A6F-82B9-5A4BD68AA718}" srcId="{67E09233-A8EF-4303-9AD0-61F8C7E137C9}" destId="{74FCE78C-BA14-46AB-88C2-A077A7CCF3B3}" srcOrd="7" destOrd="0" parTransId="{4E380AC7-9D8C-4EED-A542-2BE9B5952A06}" sibTransId="{A2287689-F09A-4AEA-A88B-9B11F7F4E357}"/>
    <dgm:cxn modelId="{7365F0C8-E7D9-459A-A78F-8E4F978F64FB}" srcId="{67E09233-A8EF-4303-9AD0-61F8C7E137C9}" destId="{6C11EC2D-353D-4DCC-88A7-4A02E70C8BA7}" srcOrd="1" destOrd="0" parTransId="{091268E8-E46C-4D8C-B768-4896D54A20EA}" sibTransId="{D1657B35-D3C6-449D-8453-71E58E60B9EC}"/>
    <dgm:cxn modelId="{8BA86DD1-BE49-4071-9DE4-9C26515D3F28}" type="presOf" srcId="{A10B4E3C-F2B0-4495-880A-27248B7302EB}" destId="{859C3D60-A649-43BA-A312-21C7881901DB}" srcOrd="0" destOrd="0" presId="urn:microsoft.com/office/officeart/2008/layout/VerticalCurvedList"/>
    <dgm:cxn modelId="{B78854DF-337A-4DA3-8C95-A36BD57BDCFA}" srcId="{67E09233-A8EF-4303-9AD0-61F8C7E137C9}" destId="{0EBBE516-75DE-430A-9A24-01C7F0AFF310}" srcOrd="0" destOrd="0" parTransId="{A6337339-1B6A-4032-A698-B38F0C70E46C}" sibTransId="{011723F2-438B-4C4B-85AA-A58629F3FEF3}"/>
    <dgm:cxn modelId="{99A543E1-6707-4E7D-A712-C443DD85F4DB}" type="presOf" srcId="{78753565-0868-4B4F-845A-1A8ABFEEE72C}" destId="{257ABB74-7294-4144-94ED-D52035C0E889}" srcOrd="0" destOrd="0" presId="urn:microsoft.com/office/officeart/2008/layout/VerticalCurvedList"/>
    <dgm:cxn modelId="{13CB16F2-FAF8-4758-A226-56C171545A87}" srcId="{67E09233-A8EF-4303-9AD0-61F8C7E137C9}" destId="{78753565-0868-4B4F-845A-1A8ABFEEE72C}" srcOrd="5" destOrd="0" parTransId="{D08E03B2-2DFC-47E0-980C-4B62FB5C7C19}" sibTransId="{7DC0AA5C-7DC5-4DB6-AC8C-E98AA93AD932}"/>
    <dgm:cxn modelId="{3B0E58AD-D6A6-4A2A-82C1-E9EA6AAFB285}" type="presParOf" srcId="{4A6D7FFA-A881-4FDE-B972-0C3144D17866}" destId="{AB6E473C-4163-41F3-B939-D5272B4B19EA}" srcOrd="0" destOrd="0" presId="urn:microsoft.com/office/officeart/2008/layout/VerticalCurvedList"/>
    <dgm:cxn modelId="{B30FDC6D-8C7C-4B60-9200-C4518BBC5D9F}" type="presParOf" srcId="{AB6E473C-4163-41F3-B939-D5272B4B19EA}" destId="{E442CC10-F0CF-499A-BEA4-F3787D2C4A0B}" srcOrd="0" destOrd="0" presId="urn:microsoft.com/office/officeart/2008/layout/VerticalCurvedList"/>
    <dgm:cxn modelId="{6BCB730F-2E06-440A-B97A-0128BB5515F7}" type="presParOf" srcId="{E442CC10-F0CF-499A-BEA4-F3787D2C4A0B}" destId="{CE3E3F23-296F-4CA3-B8E1-0150BFC4B126}" srcOrd="0" destOrd="0" presId="urn:microsoft.com/office/officeart/2008/layout/VerticalCurvedList"/>
    <dgm:cxn modelId="{31DCAF15-E928-466D-8547-4DE814F32DA1}" type="presParOf" srcId="{E442CC10-F0CF-499A-BEA4-F3787D2C4A0B}" destId="{5878181D-8183-4DF6-841E-ED6C5A8AA32F}" srcOrd="1" destOrd="0" presId="urn:microsoft.com/office/officeart/2008/layout/VerticalCurvedList"/>
    <dgm:cxn modelId="{C47DE284-98D8-4205-B427-98463D17BFAA}" type="presParOf" srcId="{E442CC10-F0CF-499A-BEA4-F3787D2C4A0B}" destId="{D7CAAB60-72B8-43E0-9B1E-1CC1B66F2C2D}" srcOrd="2" destOrd="0" presId="urn:microsoft.com/office/officeart/2008/layout/VerticalCurvedList"/>
    <dgm:cxn modelId="{AFE79188-0479-4D80-BE70-C6824DBC450B}" type="presParOf" srcId="{E442CC10-F0CF-499A-BEA4-F3787D2C4A0B}" destId="{D2312557-B813-494F-8F52-753C47C3B664}" srcOrd="3" destOrd="0" presId="urn:microsoft.com/office/officeart/2008/layout/VerticalCurvedList"/>
    <dgm:cxn modelId="{1BC9F0ED-4E58-4700-AC0D-82F62DC889BA}" type="presParOf" srcId="{AB6E473C-4163-41F3-B939-D5272B4B19EA}" destId="{097FD3D6-A609-4821-93C0-80131E7FD68C}" srcOrd="1" destOrd="0" presId="urn:microsoft.com/office/officeart/2008/layout/VerticalCurvedList"/>
    <dgm:cxn modelId="{B3146BE1-976A-479E-A5EF-13580B5993D4}" type="presParOf" srcId="{AB6E473C-4163-41F3-B939-D5272B4B19EA}" destId="{5B20A7FE-3605-459E-A52A-A4D94AF64D4F}" srcOrd="2" destOrd="0" presId="urn:microsoft.com/office/officeart/2008/layout/VerticalCurvedList"/>
    <dgm:cxn modelId="{2E9D218D-D191-4CDB-A97E-CA50487B96B2}" type="presParOf" srcId="{5B20A7FE-3605-459E-A52A-A4D94AF64D4F}" destId="{9F1D2238-211B-46D9-B8C7-4951F4EC8F25}" srcOrd="0" destOrd="0" presId="urn:microsoft.com/office/officeart/2008/layout/VerticalCurvedList"/>
    <dgm:cxn modelId="{DEB96A05-A859-4D42-A393-65F82C6999D6}" type="presParOf" srcId="{AB6E473C-4163-41F3-B939-D5272B4B19EA}" destId="{69F42108-2D75-49D5-AD3A-705AF7C0FF49}" srcOrd="3" destOrd="0" presId="urn:microsoft.com/office/officeart/2008/layout/VerticalCurvedList"/>
    <dgm:cxn modelId="{E3D06A11-B821-4440-A74C-047A82A10FA5}" type="presParOf" srcId="{AB6E473C-4163-41F3-B939-D5272B4B19EA}" destId="{38F961E3-FB62-4072-A794-52F87CB7A4DA}" srcOrd="4" destOrd="0" presId="urn:microsoft.com/office/officeart/2008/layout/VerticalCurvedList"/>
    <dgm:cxn modelId="{15491DA7-866B-4F56-8591-FDFD5D0F7B23}" type="presParOf" srcId="{38F961E3-FB62-4072-A794-52F87CB7A4DA}" destId="{84267AA6-2682-4FCE-AB53-DC8E26EECA88}" srcOrd="0" destOrd="0" presId="urn:microsoft.com/office/officeart/2008/layout/VerticalCurvedList"/>
    <dgm:cxn modelId="{A0C878A5-5005-48F3-A725-17F0538C9EBB}" type="presParOf" srcId="{AB6E473C-4163-41F3-B939-D5272B4B19EA}" destId="{859C3D60-A649-43BA-A312-21C7881901DB}" srcOrd="5" destOrd="0" presId="urn:microsoft.com/office/officeart/2008/layout/VerticalCurvedList"/>
    <dgm:cxn modelId="{2486D2D0-E001-42F1-94E0-1E5956213BD2}" type="presParOf" srcId="{AB6E473C-4163-41F3-B939-D5272B4B19EA}" destId="{D8591A00-AF8E-4616-AF0F-5B24B2400BB8}" srcOrd="6" destOrd="0" presId="urn:microsoft.com/office/officeart/2008/layout/VerticalCurvedList"/>
    <dgm:cxn modelId="{37DDD360-D7E4-4F84-8E8B-21547CADE813}" type="presParOf" srcId="{D8591A00-AF8E-4616-AF0F-5B24B2400BB8}" destId="{510C98BC-4116-43E4-8771-D24DC33500DF}" srcOrd="0" destOrd="0" presId="urn:microsoft.com/office/officeart/2008/layout/VerticalCurvedList"/>
    <dgm:cxn modelId="{5C937765-B630-4AA3-90B3-2A4C0AFED24E}" type="presParOf" srcId="{AB6E473C-4163-41F3-B939-D5272B4B19EA}" destId="{250A90F0-6B8B-4087-B3FE-54554BF8AC72}" srcOrd="7" destOrd="0" presId="urn:microsoft.com/office/officeart/2008/layout/VerticalCurvedList"/>
    <dgm:cxn modelId="{4467A354-C601-430D-9B98-24FF7B89561B}" type="presParOf" srcId="{AB6E473C-4163-41F3-B939-D5272B4B19EA}" destId="{09031085-AFCB-4277-A5C7-96DE91107BED}" srcOrd="8" destOrd="0" presId="urn:microsoft.com/office/officeart/2008/layout/VerticalCurvedList"/>
    <dgm:cxn modelId="{BF029C2E-1362-4863-BD83-A2AF0D1911A2}" type="presParOf" srcId="{09031085-AFCB-4277-A5C7-96DE91107BED}" destId="{70CBC710-C58A-4155-A47B-297D098AAFB6}" srcOrd="0" destOrd="0" presId="urn:microsoft.com/office/officeart/2008/layout/VerticalCurvedList"/>
    <dgm:cxn modelId="{349A1B62-4FA0-4FAD-A6A8-60738BEE6D2C}" type="presParOf" srcId="{AB6E473C-4163-41F3-B939-D5272B4B19EA}" destId="{A76E3CCD-24F6-479B-90B2-0BBDB417D55B}" srcOrd="9" destOrd="0" presId="urn:microsoft.com/office/officeart/2008/layout/VerticalCurvedList"/>
    <dgm:cxn modelId="{8465467A-04FF-492D-A9E7-281AA3232673}" type="presParOf" srcId="{AB6E473C-4163-41F3-B939-D5272B4B19EA}" destId="{E2F28414-DEC6-4BAC-9194-556E6619C1AC}" srcOrd="10" destOrd="0" presId="urn:microsoft.com/office/officeart/2008/layout/VerticalCurvedList"/>
    <dgm:cxn modelId="{82762EB9-2F07-407F-89B5-E5260380EBC1}" type="presParOf" srcId="{E2F28414-DEC6-4BAC-9194-556E6619C1AC}" destId="{92B91B09-B5C3-478C-A018-2CFD7B925246}" srcOrd="0" destOrd="0" presId="urn:microsoft.com/office/officeart/2008/layout/VerticalCurvedList"/>
    <dgm:cxn modelId="{B32F5B6C-7DC5-444A-976F-441CCB304B2C}" type="presParOf" srcId="{AB6E473C-4163-41F3-B939-D5272B4B19EA}" destId="{257ABB74-7294-4144-94ED-D52035C0E889}" srcOrd="11" destOrd="0" presId="urn:microsoft.com/office/officeart/2008/layout/VerticalCurvedList"/>
    <dgm:cxn modelId="{67919B95-B69E-43B6-9FC3-B4037BBB90DB}" type="presParOf" srcId="{AB6E473C-4163-41F3-B939-D5272B4B19EA}" destId="{1B74CC80-61A5-46E8-8E32-1FFBE4FBACB4}" srcOrd="12" destOrd="0" presId="urn:microsoft.com/office/officeart/2008/layout/VerticalCurvedList"/>
    <dgm:cxn modelId="{021FC60B-07F4-4614-9A37-A8998040F4DA}" type="presParOf" srcId="{1B74CC80-61A5-46E8-8E32-1FFBE4FBACB4}" destId="{8DF8E58C-390E-4D9B-8CDD-535DAF36156A}" srcOrd="0" destOrd="0" presId="urn:microsoft.com/office/officeart/2008/layout/VerticalCurvedList"/>
    <dgm:cxn modelId="{3C8D1933-1FC1-43C9-9CAE-4B2468ACB284}" type="presParOf" srcId="{AB6E473C-4163-41F3-B939-D5272B4B19EA}" destId="{77CFAC31-5B6A-4C8B-83C1-33B06E9CD7B7}" srcOrd="13" destOrd="0" presId="urn:microsoft.com/office/officeart/2008/layout/VerticalCurvedList"/>
    <dgm:cxn modelId="{BB7F2638-AC0C-478B-87EF-7F67E331F77D}" type="presParOf" srcId="{AB6E473C-4163-41F3-B939-D5272B4B19EA}" destId="{98F37828-0308-4842-A49B-5065C7E73100}" srcOrd="14" destOrd="0" presId="urn:microsoft.com/office/officeart/2008/layout/VerticalCurvedList"/>
    <dgm:cxn modelId="{41767960-9B73-4949-B82F-0B1B9D101DE9}" type="presParOf" srcId="{98F37828-0308-4842-A49B-5065C7E73100}" destId="{90FB8D49-235F-4B43-981C-C75E3F771E1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F32E0C-8597-4E24-8B11-33DB85464D14}"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230C0A5C-2D67-420D-AD88-24308D3C6FC2}">
      <dgm:prSet/>
      <dgm:spPr/>
      <dgm:t>
        <a:bodyPr/>
        <a:lstStyle/>
        <a:p>
          <a:r>
            <a:rPr lang="en-US"/>
            <a:t>User-friendly interface</a:t>
          </a:r>
        </a:p>
      </dgm:t>
    </dgm:pt>
    <dgm:pt modelId="{AB9B63A6-D778-41ED-A1A5-C2E166FE1A28}" type="parTrans" cxnId="{1649A1CB-1B20-44F5-A81E-E2702667B4FD}">
      <dgm:prSet/>
      <dgm:spPr/>
      <dgm:t>
        <a:bodyPr/>
        <a:lstStyle/>
        <a:p>
          <a:endParaRPr lang="en-US"/>
        </a:p>
      </dgm:t>
    </dgm:pt>
    <dgm:pt modelId="{43BB2DCF-36EC-4946-AEDD-E50A94703EFC}" type="sibTrans" cxnId="{1649A1CB-1B20-44F5-A81E-E2702667B4FD}">
      <dgm:prSet/>
      <dgm:spPr/>
      <dgm:t>
        <a:bodyPr/>
        <a:lstStyle/>
        <a:p>
          <a:endParaRPr lang="en-US"/>
        </a:p>
      </dgm:t>
    </dgm:pt>
    <dgm:pt modelId="{8057E944-0B68-4B25-AED5-87BADBE7A07A}">
      <dgm:prSet/>
      <dgm:spPr/>
      <dgm:t>
        <a:bodyPr/>
        <a:lstStyle/>
        <a:p>
          <a:r>
            <a:rPr lang="en-US"/>
            <a:t>Advanced search and filtering.</a:t>
          </a:r>
        </a:p>
      </dgm:t>
    </dgm:pt>
    <dgm:pt modelId="{648AFE9A-6987-4004-BB2D-F8E277DFE4D4}" type="parTrans" cxnId="{0968CF4A-5C0B-42DE-AA26-7587EFD3BC38}">
      <dgm:prSet/>
      <dgm:spPr/>
      <dgm:t>
        <a:bodyPr/>
        <a:lstStyle/>
        <a:p>
          <a:endParaRPr lang="en-US"/>
        </a:p>
      </dgm:t>
    </dgm:pt>
    <dgm:pt modelId="{A991C041-431C-4AC5-A6B7-D0C096FBB4B9}" type="sibTrans" cxnId="{0968CF4A-5C0B-42DE-AA26-7587EFD3BC38}">
      <dgm:prSet/>
      <dgm:spPr/>
      <dgm:t>
        <a:bodyPr/>
        <a:lstStyle/>
        <a:p>
          <a:endParaRPr lang="en-US"/>
        </a:p>
      </dgm:t>
    </dgm:pt>
    <dgm:pt modelId="{46A1425C-B210-4EE3-AE79-F25F41F64CA2}">
      <dgm:prSet/>
      <dgm:spPr/>
      <dgm:t>
        <a:bodyPr/>
        <a:lstStyle/>
        <a:p>
          <a:r>
            <a:rPr lang="en-US"/>
            <a:t>High-quality product images.</a:t>
          </a:r>
        </a:p>
      </dgm:t>
    </dgm:pt>
    <dgm:pt modelId="{9D3098CC-33D9-4B1E-BE17-E8C50DF691A6}" type="parTrans" cxnId="{16096B78-B30F-4FCB-8209-879C18664487}">
      <dgm:prSet/>
      <dgm:spPr/>
      <dgm:t>
        <a:bodyPr/>
        <a:lstStyle/>
        <a:p>
          <a:endParaRPr lang="en-US"/>
        </a:p>
      </dgm:t>
    </dgm:pt>
    <dgm:pt modelId="{B2FD5ADC-E32A-4B6F-9343-88423CEC52A1}" type="sibTrans" cxnId="{16096B78-B30F-4FCB-8209-879C18664487}">
      <dgm:prSet/>
      <dgm:spPr/>
      <dgm:t>
        <a:bodyPr/>
        <a:lstStyle/>
        <a:p>
          <a:endParaRPr lang="en-US"/>
        </a:p>
      </dgm:t>
    </dgm:pt>
    <dgm:pt modelId="{BA2EECC4-C800-4E0E-BF29-E4877F9078A1}">
      <dgm:prSet/>
      <dgm:spPr/>
      <dgm:t>
        <a:bodyPr/>
        <a:lstStyle/>
        <a:p>
          <a:r>
            <a:rPr lang="en-US"/>
            <a:t>Clear product information.</a:t>
          </a:r>
        </a:p>
      </dgm:t>
    </dgm:pt>
    <dgm:pt modelId="{7158F708-47FE-46A4-B230-42910A2303EA}" type="parTrans" cxnId="{98EE8E8B-F4AC-45ED-B23B-F2FC687055CC}">
      <dgm:prSet/>
      <dgm:spPr/>
      <dgm:t>
        <a:bodyPr/>
        <a:lstStyle/>
        <a:p>
          <a:endParaRPr lang="en-US"/>
        </a:p>
      </dgm:t>
    </dgm:pt>
    <dgm:pt modelId="{23B10261-C1EF-425A-8333-16C01F549188}" type="sibTrans" cxnId="{98EE8E8B-F4AC-45ED-B23B-F2FC687055CC}">
      <dgm:prSet/>
      <dgm:spPr/>
      <dgm:t>
        <a:bodyPr/>
        <a:lstStyle/>
        <a:p>
          <a:endParaRPr lang="en-US"/>
        </a:p>
      </dgm:t>
    </dgm:pt>
    <dgm:pt modelId="{4BB318F8-0BF9-49CE-BAE2-28C2177BECEC}">
      <dgm:prSet/>
      <dgm:spPr/>
      <dgm:t>
        <a:bodyPr/>
        <a:lstStyle/>
        <a:p>
          <a:r>
            <a:rPr lang="en-US"/>
            <a:t>Secure payment gateways.</a:t>
          </a:r>
        </a:p>
      </dgm:t>
    </dgm:pt>
    <dgm:pt modelId="{1E3CF101-1F72-4C14-AFF5-B026657A5DA0}" type="parTrans" cxnId="{E75E133E-467C-4D73-B6FC-A0A7EF17BA04}">
      <dgm:prSet/>
      <dgm:spPr/>
      <dgm:t>
        <a:bodyPr/>
        <a:lstStyle/>
        <a:p>
          <a:endParaRPr lang="en-US"/>
        </a:p>
      </dgm:t>
    </dgm:pt>
    <dgm:pt modelId="{E01FC5A0-8B4A-4CE3-91F6-48980591096C}" type="sibTrans" cxnId="{E75E133E-467C-4D73-B6FC-A0A7EF17BA04}">
      <dgm:prSet/>
      <dgm:spPr/>
      <dgm:t>
        <a:bodyPr/>
        <a:lstStyle/>
        <a:p>
          <a:endParaRPr lang="en-US"/>
        </a:p>
      </dgm:t>
    </dgm:pt>
    <dgm:pt modelId="{5591D609-F0AF-46F9-B72C-1BB9A9A5732D}">
      <dgm:prSet/>
      <dgm:spPr/>
      <dgm:t>
        <a:bodyPr/>
        <a:lstStyle/>
        <a:p>
          <a:r>
            <a:rPr lang="en-US"/>
            <a:t>Personalized recommendations.</a:t>
          </a:r>
        </a:p>
      </dgm:t>
    </dgm:pt>
    <dgm:pt modelId="{688DB331-FA8C-4F6F-BDB5-3908F4B498B9}" type="parTrans" cxnId="{2FBBD69C-BCF7-4C2F-A0F2-861E21BB5779}">
      <dgm:prSet/>
      <dgm:spPr/>
      <dgm:t>
        <a:bodyPr/>
        <a:lstStyle/>
        <a:p>
          <a:endParaRPr lang="en-US"/>
        </a:p>
      </dgm:t>
    </dgm:pt>
    <dgm:pt modelId="{2C33E06A-1B6E-4036-9CB3-0231EBA78146}" type="sibTrans" cxnId="{2FBBD69C-BCF7-4C2F-A0F2-861E21BB5779}">
      <dgm:prSet/>
      <dgm:spPr/>
      <dgm:t>
        <a:bodyPr/>
        <a:lstStyle/>
        <a:p>
          <a:endParaRPr lang="en-US"/>
        </a:p>
      </dgm:t>
    </dgm:pt>
    <dgm:pt modelId="{CD580793-AD7D-40BC-9FAE-BC8AC689173D}">
      <dgm:prSet/>
      <dgm:spPr/>
      <dgm:t>
        <a:bodyPr/>
        <a:lstStyle/>
        <a:p>
          <a:r>
            <a:rPr lang="en-US"/>
            <a:t>Efficient checkout process.</a:t>
          </a:r>
        </a:p>
      </dgm:t>
    </dgm:pt>
    <dgm:pt modelId="{E1C4CA6B-AC92-4404-88A8-C7894AE593AD}" type="parTrans" cxnId="{50111073-CA72-4B66-B6EB-4802225894B8}">
      <dgm:prSet/>
      <dgm:spPr/>
      <dgm:t>
        <a:bodyPr/>
        <a:lstStyle/>
        <a:p>
          <a:endParaRPr lang="en-US"/>
        </a:p>
      </dgm:t>
    </dgm:pt>
    <dgm:pt modelId="{166A425E-D956-4CBE-BD1A-B3D05BB33EEC}" type="sibTrans" cxnId="{50111073-CA72-4B66-B6EB-4802225894B8}">
      <dgm:prSet/>
      <dgm:spPr/>
      <dgm:t>
        <a:bodyPr/>
        <a:lstStyle/>
        <a:p>
          <a:endParaRPr lang="en-US"/>
        </a:p>
      </dgm:t>
    </dgm:pt>
    <dgm:pt modelId="{49C2A714-89A8-4C11-AF91-43662ED9F652}" type="pres">
      <dgm:prSet presAssocID="{D1F32E0C-8597-4E24-8B11-33DB85464D14}" presName="compositeShape" presStyleCnt="0">
        <dgm:presLayoutVars>
          <dgm:chMax val="7"/>
          <dgm:dir/>
          <dgm:resizeHandles val="exact"/>
        </dgm:presLayoutVars>
      </dgm:prSet>
      <dgm:spPr/>
    </dgm:pt>
    <dgm:pt modelId="{F6BC74C9-7DA4-4986-80B6-B4759308B355}" type="pres">
      <dgm:prSet presAssocID="{D1F32E0C-8597-4E24-8B11-33DB85464D14}" presName="wedge1" presStyleLbl="node1" presStyleIdx="0" presStyleCnt="7"/>
      <dgm:spPr/>
    </dgm:pt>
    <dgm:pt modelId="{12C1D9E3-3920-4415-8C2C-B23E2261A27C}" type="pres">
      <dgm:prSet presAssocID="{D1F32E0C-8597-4E24-8B11-33DB85464D14}" presName="dummy1a" presStyleCnt="0"/>
      <dgm:spPr/>
    </dgm:pt>
    <dgm:pt modelId="{D8CCD15C-0086-4964-957C-CAA7B85E7DE5}" type="pres">
      <dgm:prSet presAssocID="{D1F32E0C-8597-4E24-8B11-33DB85464D14}" presName="dummy1b" presStyleCnt="0"/>
      <dgm:spPr/>
    </dgm:pt>
    <dgm:pt modelId="{1A44548C-CCB3-4085-88A6-01E7289D26E4}" type="pres">
      <dgm:prSet presAssocID="{D1F32E0C-8597-4E24-8B11-33DB85464D14}" presName="wedge1Tx" presStyleLbl="node1" presStyleIdx="0" presStyleCnt="7">
        <dgm:presLayoutVars>
          <dgm:chMax val="0"/>
          <dgm:chPref val="0"/>
          <dgm:bulletEnabled val="1"/>
        </dgm:presLayoutVars>
      </dgm:prSet>
      <dgm:spPr/>
    </dgm:pt>
    <dgm:pt modelId="{59EEA31A-0CAB-4362-AE2A-373A31DE6E89}" type="pres">
      <dgm:prSet presAssocID="{D1F32E0C-8597-4E24-8B11-33DB85464D14}" presName="wedge2" presStyleLbl="node1" presStyleIdx="1" presStyleCnt="7"/>
      <dgm:spPr/>
    </dgm:pt>
    <dgm:pt modelId="{CDC7BAD5-3ACF-4F4C-BA67-685474DD4049}" type="pres">
      <dgm:prSet presAssocID="{D1F32E0C-8597-4E24-8B11-33DB85464D14}" presName="dummy2a" presStyleCnt="0"/>
      <dgm:spPr/>
    </dgm:pt>
    <dgm:pt modelId="{035F62B8-9E75-4C90-B587-124A626B9D15}" type="pres">
      <dgm:prSet presAssocID="{D1F32E0C-8597-4E24-8B11-33DB85464D14}" presName="dummy2b" presStyleCnt="0"/>
      <dgm:spPr/>
    </dgm:pt>
    <dgm:pt modelId="{813B79F8-AEA9-441F-B2D0-28671E39957D}" type="pres">
      <dgm:prSet presAssocID="{D1F32E0C-8597-4E24-8B11-33DB85464D14}" presName="wedge2Tx" presStyleLbl="node1" presStyleIdx="1" presStyleCnt="7">
        <dgm:presLayoutVars>
          <dgm:chMax val="0"/>
          <dgm:chPref val="0"/>
          <dgm:bulletEnabled val="1"/>
        </dgm:presLayoutVars>
      </dgm:prSet>
      <dgm:spPr/>
    </dgm:pt>
    <dgm:pt modelId="{1F5EE3CC-A54C-42DA-AB65-47B4ADA3FAE3}" type="pres">
      <dgm:prSet presAssocID="{D1F32E0C-8597-4E24-8B11-33DB85464D14}" presName="wedge3" presStyleLbl="node1" presStyleIdx="2" presStyleCnt="7"/>
      <dgm:spPr/>
    </dgm:pt>
    <dgm:pt modelId="{19056193-41C4-4BC2-91E6-FA074C4026BF}" type="pres">
      <dgm:prSet presAssocID="{D1F32E0C-8597-4E24-8B11-33DB85464D14}" presName="dummy3a" presStyleCnt="0"/>
      <dgm:spPr/>
    </dgm:pt>
    <dgm:pt modelId="{58685FC3-1BBE-41D5-99C4-21AE3C62C76E}" type="pres">
      <dgm:prSet presAssocID="{D1F32E0C-8597-4E24-8B11-33DB85464D14}" presName="dummy3b" presStyleCnt="0"/>
      <dgm:spPr/>
    </dgm:pt>
    <dgm:pt modelId="{65EAA790-8E79-402D-BFDD-1499696103CD}" type="pres">
      <dgm:prSet presAssocID="{D1F32E0C-8597-4E24-8B11-33DB85464D14}" presName="wedge3Tx" presStyleLbl="node1" presStyleIdx="2" presStyleCnt="7">
        <dgm:presLayoutVars>
          <dgm:chMax val="0"/>
          <dgm:chPref val="0"/>
          <dgm:bulletEnabled val="1"/>
        </dgm:presLayoutVars>
      </dgm:prSet>
      <dgm:spPr/>
    </dgm:pt>
    <dgm:pt modelId="{D707D041-24FE-4DE2-B88D-DBCB089431CD}" type="pres">
      <dgm:prSet presAssocID="{D1F32E0C-8597-4E24-8B11-33DB85464D14}" presName="wedge4" presStyleLbl="node1" presStyleIdx="3" presStyleCnt="7"/>
      <dgm:spPr/>
    </dgm:pt>
    <dgm:pt modelId="{7B6DA876-C33B-4A0E-AE81-C8D96009D93C}" type="pres">
      <dgm:prSet presAssocID="{D1F32E0C-8597-4E24-8B11-33DB85464D14}" presName="dummy4a" presStyleCnt="0"/>
      <dgm:spPr/>
    </dgm:pt>
    <dgm:pt modelId="{D3A7C04F-3AE3-4535-9B84-C37347547C07}" type="pres">
      <dgm:prSet presAssocID="{D1F32E0C-8597-4E24-8B11-33DB85464D14}" presName="dummy4b" presStyleCnt="0"/>
      <dgm:spPr/>
    </dgm:pt>
    <dgm:pt modelId="{12921385-22D9-4D1E-BFC0-DD1DC2CDB37B}" type="pres">
      <dgm:prSet presAssocID="{D1F32E0C-8597-4E24-8B11-33DB85464D14}" presName="wedge4Tx" presStyleLbl="node1" presStyleIdx="3" presStyleCnt="7">
        <dgm:presLayoutVars>
          <dgm:chMax val="0"/>
          <dgm:chPref val="0"/>
          <dgm:bulletEnabled val="1"/>
        </dgm:presLayoutVars>
      </dgm:prSet>
      <dgm:spPr/>
    </dgm:pt>
    <dgm:pt modelId="{ED1F6991-3808-4CD9-A287-95CE680A9A8E}" type="pres">
      <dgm:prSet presAssocID="{D1F32E0C-8597-4E24-8B11-33DB85464D14}" presName="wedge5" presStyleLbl="node1" presStyleIdx="4" presStyleCnt="7"/>
      <dgm:spPr/>
    </dgm:pt>
    <dgm:pt modelId="{00AA2EE1-C90B-4CCC-9C70-67CEE6D70583}" type="pres">
      <dgm:prSet presAssocID="{D1F32E0C-8597-4E24-8B11-33DB85464D14}" presName="dummy5a" presStyleCnt="0"/>
      <dgm:spPr/>
    </dgm:pt>
    <dgm:pt modelId="{68C27FA1-AF46-4B5D-AA66-CFDFBE8D7247}" type="pres">
      <dgm:prSet presAssocID="{D1F32E0C-8597-4E24-8B11-33DB85464D14}" presName="dummy5b" presStyleCnt="0"/>
      <dgm:spPr/>
    </dgm:pt>
    <dgm:pt modelId="{57669AA5-917F-4861-B7DF-F94722DE55DB}" type="pres">
      <dgm:prSet presAssocID="{D1F32E0C-8597-4E24-8B11-33DB85464D14}" presName="wedge5Tx" presStyleLbl="node1" presStyleIdx="4" presStyleCnt="7">
        <dgm:presLayoutVars>
          <dgm:chMax val="0"/>
          <dgm:chPref val="0"/>
          <dgm:bulletEnabled val="1"/>
        </dgm:presLayoutVars>
      </dgm:prSet>
      <dgm:spPr/>
    </dgm:pt>
    <dgm:pt modelId="{8449FB6F-3177-4829-861A-A4D54352291C}" type="pres">
      <dgm:prSet presAssocID="{D1F32E0C-8597-4E24-8B11-33DB85464D14}" presName="wedge6" presStyleLbl="node1" presStyleIdx="5" presStyleCnt="7"/>
      <dgm:spPr/>
    </dgm:pt>
    <dgm:pt modelId="{A1748B8E-D15B-44A8-9179-ED4CE4909FD2}" type="pres">
      <dgm:prSet presAssocID="{D1F32E0C-8597-4E24-8B11-33DB85464D14}" presName="dummy6a" presStyleCnt="0"/>
      <dgm:spPr/>
    </dgm:pt>
    <dgm:pt modelId="{39DBED10-AE84-4929-856C-80A74890FF15}" type="pres">
      <dgm:prSet presAssocID="{D1F32E0C-8597-4E24-8B11-33DB85464D14}" presName="dummy6b" presStyleCnt="0"/>
      <dgm:spPr/>
    </dgm:pt>
    <dgm:pt modelId="{D31A1B82-F8F9-4BB0-B3B9-61AE02499769}" type="pres">
      <dgm:prSet presAssocID="{D1F32E0C-8597-4E24-8B11-33DB85464D14}" presName="wedge6Tx" presStyleLbl="node1" presStyleIdx="5" presStyleCnt="7">
        <dgm:presLayoutVars>
          <dgm:chMax val="0"/>
          <dgm:chPref val="0"/>
          <dgm:bulletEnabled val="1"/>
        </dgm:presLayoutVars>
      </dgm:prSet>
      <dgm:spPr/>
    </dgm:pt>
    <dgm:pt modelId="{63B2CC5D-B4ED-48A1-8824-DF9BAD3C2546}" type="pres">
      <dgm:prSet presAssocID="{D1F32E0C-8597-4E24-8B11-33DB85464D14}" presName="wedge7" presStyleLbl="node1" presStyleIdx="6" presStyleCnt="7"/>
      <dgm:spPr/>
    </dgm:pt>
    <dgm:pt modelId="{FC6371FF-BDF3-430E-B0E8-61BFF40DF559}" type="pres">
      <dgm:prSet presAssocID="{D1F32E0C-8597-4E24-8B11-33DB85464D14}" presName="dummy7a" presStyleCnt="0"/>
      <dgm:spPr/>
    </dgm:pt>
    <dgm:pt modelId="{19DB19F5-45AE-4889-9108-D9052CC52F8F}" type="pres">
      <dgm:prSet presAssocID="{D1F32E0C-8597-4E24-8B11-33DB85464D14}" presName="dummy7b" presStyleCnt="0"/>
      <dgm:spPr/>
    </dgm:pt>
    <dgm:pt modelId="{C2141311-04A9-4AE0-9D61-EEBCD80BC4F9}" type="pres">
      <dgm:prSet presAssocID="{D1F32E0C-8597-4E24-8B11-33DB85464D14}" presName="wedge7Tx" presStyleLbl="node1" presStyleIdx="6" presStyleCnt="7">
        <dgm:presLayoutVars>
          <dgm:chMax val="0"/>
          <dgm:chPref val="0"/>
          <dgm:bulletEnabled val="1"/>
        </dgm:presLayoutVars>
      </dgm:prSet>
      <dgm:spPr/>
    </dgm:pt>
    <dgm:pt modelId="{40D68668-F625-49A1-8670-A8F639A6F0E9}" type="pres">
      <dgm:prSet presAssocID="{43BB2DCF-36EC-4946-AEDD-E50A94703EFC}" presName="arrowWedge1" presStyleLbl="fgSibTrans2D1" presStyleIdx="0" presStyleCnt="7"/>
      <dgm:spPr/>
    </dgm:pt>
    <dgm:pt modelId="{0B51554A-D63D-4B59-9B04-883B4805D5AE}" type="pres">
      <dgm:prSet presAssocID="{A991C041-431C-4AC5-A6B7-D0C096FBB4B9}" presName="arrowWedge2" presStyleLbl="fgSibTrans2D1" presStyleIdx="1" presStyleCnt="7"/>
      <dgm:spPr/>
    </dgm:pt>
    <dgm:pt modelId="{80770D7E-02E6-4AF9-955A-65A7F4BAD471}" type="pres">
      <dgm:prSet presAssocID="{B2FD5ADC-E32A-4B6F-9343-88423CEC52A1}" presName="arrowWedge3" presStyleLbl="fgSibTrans2D1" presStyleIdx="2" presStyleCnt="7"/>
      <dgm:spPr/>
    </dgm:pt>
    <dgm:pt modelId="{F868F777-8079-44F9-8B1D-3B9E22323464}" type="pres">
      <dgm:prSet presAssocID="{23B10261-C1EF-425A-8333-16C01F549188}" presName="arrowWedge4" presStyleLbl="fgSibTrans2D1" presStyleIdx="3" presStyleCnt="7"/>
      <dgm:spPr/>
    </dgm:pt>
    <dgm:pt modelId="{67631AFD-4762-4C8C-BC2D-B33E4E9ADFC0}" type="pres">
      <dgm:prSet presAssocID="{E01FC5A0-8B4A-4CE3-91F6-48980591096C}" presName="arrowWedge5" presStyleLbl="fgSibTrans2D1" presStyleIdx="4" presStyleCnt="7"/>
      <dgm:spPr/>
    </dgm:pt>
    <dgm:pt modelId="{1EB336F5-81A8-4BBD-9B99-F55485CF193A}" type="pres">
      <dgm:prSet presAssocID="{2C33E06A-1B6E-4036-9CB3-0231EBA78146}" presName="arrowWedge6" presStyleLbl="fgSibTrans2D1" presStyleIdx="5" presStyleCnt="7"/>
      <dgm:spPr/>
    </dgm:pt>
    <dgm:pt modelId="{CBC59975-6FE1-4C5E-94BA-0D1F7A4C0124}" type="pres">
      <dgm:prSet presAssocID="{166A425E-D956-4CBE-BD1A-B3D05BB33EEC}" presName="arrowWedge7" presStyleLbl="fgSibTrans2D1" presStyleIdx="6" presStyleCnt="7"/>
      <dgm:spPr/>
    </dgm:pt>
  </dgm:ptLst>
  <dgm:cxnLst>
    <dgm:cxn modelId="{A8E01E03-A59C-4FBE-B135-FF3F1334EBE4}" type="presOf" srcId="{4BB318F8-0BF9-49CE-BAE2-28C2177BECEC}" destId="{57669AA5-917F-4861-B7DF-F94722DE55DB}" srcOrd="1" destOrd="0" presId="urn:microsoft.com/office/officeart/2005/8/layout/cycle8"/>
    <dgm:cxn modelId="{6EF61819-97EE-4727-AF71-923913217EB8}" type="presOf" srcId="{BA2EECC4-C800-4E0E-BF29-E4877F9078A1}" destId="{D707D041-24FE-4DE2-B88D-DBCB089431CD}" srcOrd="0" destOrd="0" presId="urn:microsoft.com/office/officeart/2005/8/layout/cycle8"/>
    <dgm:cxn modelId="{ED57C82A-AA06-4841-B83D-B8C2060217D0}" type="presOf" srcId="{8057E944-0B68-4B25-AED5-87BADBE7A07A}" destId="{813B79F8-AEA9-441F-B2D0-28671E39957D}" srcOrd="1" destOrd="0" presId="urn:microsoft.com/office/officeart/2005/8/layout/cycle8"/>
    <dgm:cxn modelId="{E75E133E-467C-4D73-B6FC-A0A7EF17BA04}" srcId="{D1F32E0C-8597-4E24-8B11-33DB85464D14}" destId="{4BB318F8-0BF9-49CE-BAE2-28C2177BECEC}" srcOrd="4" destOrd="0" parTransId="{1E3CF101-1F72-4C14-AFF5-B026657A5DA0}" sibTransId="{E01FC5A0-8B4A-4CE3-91F6-48980591096C}"/>
    <dgm:cxn modelId="{0968CF4A-5C0B-42DE-AA26-7587EFD3BC38}" srcId="{D1F32E0C-8597-4E24-8B11-33DB85464D14}" destId="{8057E944-0B68-4B25-AED5-87BADBE7A07A}" srcOrd="1" destOrd="0" parTransId="{648AFE9A-6987-4004-BB2D-F8E277DFE4D4}" sibTransId="{A991C041-431C-4AC5-A6B7-D0C096FBB4B9}"/>
    <dgm:cxn modelId="{50111073-CA72-4B66-B6EB-4802225894B8}" srcId="{D1F32E0C-8597-4E24-8B11-33DB85464D14}" destId="{CD580793-AD7D-40BC-9FAE-BC8AC689173D}" srcOrd="6" destOrd="0" parTransId="{E1C4CA6B-AC92-4404-88A8-C7894AE593AD}" sibTransId="{166A425E-D956-4CBE-BD1A-B3D05BB33EEC}"/>
    <dgm:cxn modelId="{460B0556-7515-490B-8C77-A452D7431B8E}" type="presOf" srcId="{CD580793-AD7D-40BC-9FAE-BC8AC689173D}" destId="{63B2CC5D-B4ED-48A1-8824-DF9BAD3C2546}" srcOrd="0" destOrd="0" presId="urn:microsoft.com/office/officeart/2005/8/layout/cycle8"/>
    <dgm:cxn modelId="{62D0C056-3BF3-4FA0-A054-5B714573C8B0}" type="presOf" srcId="{8057E944-0B68-4B25-AED5-87BADBE7A07A}" destId="{59EEA31A-0CAB-4362-AE2A-373A31DE6E89}" srcOrd="0" destOrd="0" presId="urn:microsoft.com/office/officeart/2005/8/layout/cycle8"/>
    <dgm:cxn modelId="{16096B78-B30F-4FCB-8209-879C18664487}" srcId="{D1F32E0C-8597-4E24-8B11-33DB85464D14}" destId="{46A1425C-B210-4EE3-AE79-F25F41F64CA2}" srcOrd="2" destOrd="0" parTransId="{9D3098CC-33D9-4B1E-BE17-E8C50DF691A6}" sibTransId="{B2FD5ADC-E32A-4B6F-9343-88423CEC52A1}"/>
    <dgm:cxn modelId="{2DAF3884-62DF-4ED8-A929-23CFB11E1677}" type="presOf" srcId="{46A1425C-B210-4EE3-AE79-F25F41F64CA2}" destId="{65EAA790-8E79-402D-BFDD-1499696103CD}" srcOrd="1" destOrd="0" presId="urn:microsoft.com/office/officeart/2005/8/layout/cycle8"/>
    <dgm:cxn modelId="{98EE8E8B-F4AC-45ED-B23B-F2FC687055CC}" srcId="{D1F32E0C-8597-4E24-8B11-33DB85464D14}" destId="{BA2EECC4-C800-4E0E-BF29-E4877F9078A1}" srcOrd="3" destOrd="0" parTransId="{7158F708-47FE-46A4-B230-42910A2303EA}" sibTransId="{23B10261-C1EF-425A-8333-16C01F549188}"/>
    <dgm:cxn modelId="{4918AB8E-2D88-4E20-A939-F230142EB05D}" type="presOf" srcId="{BA2EECC4-C800-4E0E-BF29-E4877F9078A1}" destId="{12921385-22D9-4D1E-BFC0-DD1DC2CDB37B}" srcOrd="1" destOrd="0" presId="urn:microsoft.com/office/officeart/2005/8/layout/cycle8"/>
    <dgm:cxn modelId="{9716BD9A-4F6A-4B6A-AB05-2B5352BBCC72}" type="presOf" srcId="{230C0A5C-2D67-420D-AD88-24308D3C6FC2}" destId="{1A44548C-CCB3-4085-88A6-01E7289D26E4}" srcOrd="1" destOrd="0" presId="urn:microsoft.com/office/officeart/2005/8/layout/cycle8"/>
    <dgm:cxn modelId="{8136949B-5747-436C-AF6E-B516BB2E3D7C}" type="presOf" srcId="{D1F32E0C-8597-4E24-8B11-33DB85464D14}" destId="{49C2A714-89A8-4C11-AF91-43662ED9F652}" srcOrd="0" destOrd="0" presId="urn:microsoft.com/office/officeart/2005/8/layout/cycle8"/>
    <dgm:cxn modelId="{2FBBD69C-BCF7-4C2F-A0F2-861E21BB5779}" srcId="{D1F32E0C-8597-4E24-8B11-33DB85464D14}" destId="{5591D609-F0AF-46F9-B72C-1BB9A9A5732D}" srcOrd="5" destOrd="0" parTransId="{688DB331-FA8C-4F6F-BDB5-3908F4B498B9}" sibTransId="{2C33E06A-1B6E-4036-9CB3-0231EBA78146}"/>
    <dgm:cxn modelId="{F18F27A4-2FDB-4BF0-948F-EABE9C45962F}" type="presOf" srcId="{46A1425C-B210-4EE3-AE79-F25F41F64CA2}" destId="{1F5EE3CC-A54C-42DA-AB65-47B4ADA3FAE3}" srcOrd="0" destOrd="0" presId="urn:microsoft.com/office/officeart/2005/8/layout/cycle8"/>
    <dgm:cxn modelId="{5AE8F5BA-6396-4C7F-8109-0252FD2A8EF5}" type="presOf" srcId="{5591D609-F0AF-46F9-B72C-1BB9A9A5732D}" destId="{8449FB6F-3177-4829-861A-A4D54352291C}" srcOrd="0" destOrd="0" presId="urn:microsoft.com/office/officeart/2005/8/layout/cycle8"/>
    <dgm:cxn modelId="{C98748C4-9252-406A-8A02-590946BE2B8C}" type="presOf" srcId="{4BB318F8-0BF9-49CE-BAE2-28C2177BECEC}" destId="{ED1F6991-3808-4CD9-A287-95CE680A9A8E}" srcOrd="0" destOrd="0" presId="urn:microsoft.com/office/officeart/2005/8/layout/cycle8"/>
    <dgm:cxn modelId="{1649A1CB-1B20-44F5-A81E-E2702667B4FD}" srcId="{D1F32E0C-8597-4E24-8B11-33DB85464D14}" destId="{230C0A5C-2D67-420D-AD88-24308D3C6FC2}" srcOrd="0" destOrd="0" parTransId="{AB9B63A6-D778-41ED-A1A5-C2E166FE1A28}" sibTransId="{43BB2DCF-36EC-4946-AEDD-E50A94703EFC}"/>
    <dgm:cxn modelId="{590751E0-31D8-47B7-A80E-6801BD584555}" type="presOf" srcId="{5591D609-F0AF-46F9-B72C-1BB9A9A5732D}" destId="{D31A1B82-F8F9-4BB0-B3B9-61AE02499769}" srcOrd="1" destOrd="0" presId="urn:microsoft.com/office/officeart/2005/8/layout/cycle8"/>
    <dgm:cxn modelId="{A74D69EF-9886-49E7-B477-29D81FA152AD}" type="presOf" srcId="{230C0A5C-2D67-420D-AD88-24308D3C6FC2}" destId="{F6BC74C9-7DA4-4986-80B6-B4759308B355}" srcOrd="0" destOrd="0" presId="urn:microsoft.com/office/officeart/2005/8/layout/cycle8"/>
    <dgm:cxn modelId="{E11D6BFC-2340-4212-B3BA-2828E3524D67}" type="presOf" srcId="{CD580793-AD7D-40BC-9FAE-BC8AC689173D}" destId="{C2141311-04A9-4AE0-9D61-EEBCD80BC4F9}" srcOrd="1" destOrd="0" presId="urn:microsoft.com/office/officeart/2005/8/layout/cycle8"/>
    <dgm:cxn modelId="{4F00E7EC-C0D2-4FA0-B83F-AFDB36369A33}" type="presParOf" srcId="{49C2A714-89A8-4C11-AF91-43662ED9F652}" destId="{F6BC74C9-7DA4-4986-80B6-B4759308B355}" srcOrd="0" destOrd="0" presId="urn:microsoft.com/office/officeart/2005/8/layout/cycle8"/>
    <dgm:cxn modelId="{49E3CDF2-3B8F-451F-8039-6B7F93E340A8}" type="presParOf" srcId="{49C2A714-89A8-4C11-AF91-43662ED9F652}" destId="{12C1D9E3-3920-4415-8C2C-B23E2261A27C}" srcOrd="1" destOrd="0" presId="urn:microsoft.com/office/officeart/2005/8/layout/cycle8"/>
    <dgm:cxn modelId="{F1BE40E0-A1B6-417A-9C13-95A3736236C4}" type="presParOf" srcId="{49C2A714-89A8-4C11-AF91-43662ED9F652}" destId="{D8CCD15C-0086-4964-957C-CAA7B85E7DE5}" srcOrd="2" destOrd="0" presId="urn:microsoft.com/office/officeart/2005/8/layout/cycle8"/>
    <dgm:cxn modelId="{EA27FAEC-38D7-4BFA-904D-B94B8F8E5278}" type="presParOf" srcId="{49C2A714-89A8-4C11-AF91-43662ED9F652}" destId="{1A44548C-CCB3-4085-88A6-01E7289D26E4}" srcOrd="3" destOrd="0" presId="urn:microsoft.com/office/officeart/2005/8/layout/cycle8"/>
    <dgm:cxn modelId="{210863CF-7A4E-415A-83C7-88163817FB9C}" type="presParOf" srcId="{49C2A714-89A8-4C11-AF91-43662ED9F652}" destId="{59EEA31A-0CAB-4362-AE2A-373A31DE6E89}" srcOrd="4" destOrd="0" presId="urn:microsoft.com/office/officeart/2005/8/layout/cycle8"/>
    <dgm:cxn modelId="{970D9D39-797E-49D7-8C47-4CAE0D2E83D9}" type="presParOf" srcId="{49C2A714-89A8-4C11-AF91-43662ED9F652}" destId="{CDC7BAD5-3ACF-4F4C-BA67-685474DD4049}" srcOrd="5" destOrd="0" presId="urn:microsoft.com/office/officeart/2005/8/layout/cycle8"/>
    <dgm:cxn modelId="{9DF15ECC-AB6A-4CA7-A9B2-8A13F52E6A4C}" type="presParOf" srcId="{49C2A714-89A8-4C11-AF91-43662ED9F652}" destId="{035F62B8-9E75-4C90-B587-124A626B9D15}" srcOrd="6" destOrd="0" presId="urn:microsoft.com/office/officeart/2005/8/layout/cycle8"/>
    <dgm:cxn modelId="{14810191-4E39-40F0-AA1C-A8AF5F1E6B09}" type="presParOf" srcId="{49C2A714-89A8-4C11-AF91-43662ED9F652}" destId="{813B79F8-AEA9-441F-B2D0-28671E39957D}" srcOrd="7" destOrd="0" presId="urn:microsoft.com/office/officeart/2005/8/layout/cycle8"/>
    <dgm:cxn modelId="{9C730F49-D79E-409B-87B6-A51DBA70B900}" type="presParOf" srcId="{49C2A714-89A8-4C11-AF91-43662ED9F652}" destId="{1F5EE3CC-A54C-42DA-AB65-47B4ADA3FAE3}" srcOrd="8" destOrd="0" presId="urn:microsoft.com/office/officeart/2005/8/layout/cycle8"/>
    <dgm:cxn modelId="{0C78E591-CD6C-4BA3-B1B4-965520211D4A}" type="presParOf" srcId="{49C2A714-89A8-4C11-AF91-43662ED9F652}" destId="{19056193-41C4-4BC2-91E6-FA074C4026BF}" srcOrd="9" destOrd="0" presId="urn:microsoft.com/office/officeart/2005/8/layout/cycle8"/>
    <dgm:cxn modelId="{B8097CA5-9EA1-4338-8908-F049621CE760}" type="presParOf" srcId="{49C2A714-89A8-4C11-AF91-43662ED9F652}" destId="{58685FC3-1BBE-41D5-99C4-21AE3C62C76E}" srcOrd="10" destOrd="0" presId="urn:microsoft.com/office/officeart/2005/8/layout/cycle8"/>
    <dgm:cxn modelId="{96A4C196-0A8B-45B9-9547-C08CAA3FA2FC}" type="presParOf" srcId="{49C2A714-89A8-4C11-AF91-43662ED9F652}" destId="{65EAA790-8E79-402D-BFDD-1499696103CD}" srcOrd="11" destOrd="0" presId="urn:microsoft.com/office/officeart/2005/8/layout/cycle8"/>
    <dgm:cxn modelId="{A62D0C83-54ED-40B1-96F7-F15975A08CCA}" type="presParOf" srcId="{49C2A714-89A8-4C11-AF91-43662ED9F652}" destId="{D707D041-24FE-4DE2-B88D-DBCB089431CD}" srcOrd="12" destOrd="0" presId="urn:microsoft.com/office/officeart/2005/8/layout/cycle8"/>
    <dgm:cxn modelId="{251D0CB8-0EA3-4F8C-83E3-5FD7ACC77E45}" type="presParOf" srcId="{49C2A714-89A8-4C11-AF91-43662ED9F652}" destId="{7B6DA876-C33B-4A0E-AE81-C8D96009D93C}" srcOrd="13" destOrd="0" presId="urn:microsoft.com/office/officeart/2005/8/layout/cycle8"/>
    <dgm:cxn modelId="{4C3EEC7D-5CF7-4103-9C61-3F5D14664DB4}" type="presParOf" srcId="{49C2A714-89A8-4C11-AF91-43662ED9F652}" destId="{D3A7C04F-3AE3-4535-9B84-C37347547C07}" srcOrd="14" destOrd="0" presId="urn:microsoft.com/office/officeart/2005/8/layout/cycle8"/>
    <dgm:cxn modelId="{2EDA0030-4A7F-40A2-8A37-E6592FF8F5B4}" type="presParOf" srcId="{49C2A714-89A8-4C11-AF91-43662ED9F652}" destId="{12921385-22D9-4D1E-BFC0-DD1DC2CDB37B}" srcOrd="15" destOrd="0" presId="urn:microsoft.com/office/officeart/2005/8/layout/cycle8"/>
    <dgm:cxn modelId="{2F96CA33-9A24-4955-9256-6B53095802B8}" type="presParOf" srcId="{49C2A714-89A8-4C11-AF91-43662ED9F652}" destId="{ED1F6991-3808-4CD9-A287-95CE680A9A8E}" srcOrd="16" destOrd="0" presId="urn:microsoft.com/office/officeart/2005/8/layout/cycle8"/>
    <dgm:cxn modelId="{EFFC3328-1116-4731-AB4F-0749E481AA00}" type="presParOf" srcId="{49C2A714-89A8-4C11-AF91-43662ED9F652}" destId="{00AA2EE1-C90B-4CCC-9C70-67CEE6D70583}" srcOrd="17" destOrd="0" presId="urn:microsoft.com/office/officeart/2005/8/layout/cycle8"/>
    <dgm:cxn modelId="{EC9C2AE5-E59A-434E-87CC-757FD233F224}" type="presParOf" srcId="{49C2A714-89A8-4C11-AF91-43662ED9F652}" destId="{68C27FA1-AF46-4B5D-AA66-CFDFBE8D7247}" srcOrd="18" destOrd="0" presId="urn:microsoft.com/office/officeart/2005/8/layout/cycle8"/>
    <dgm:cxn modelId="{1FD258E5-7480-4594-8D7F-3C0BF89E160D}" type="presParOf" srcId="{49C2A714-89A8-4C11-AF91-43662ED9F652}" destId="{57669AA5-917F-4861-B7DF-F94722DE55DB}" srcOrd="19" destOrd="0" presId="urn:microsoft.com/office/officeart/2005/8/layout/cycle8"/>
    <dgm:cxn modelId="{8F9E780B-8AF9-4A2C-8D35-BE484B75C153}" type="presParOf" srcId="{49C2A714-89A8-4C11-AF91-43662ED9F652}" destId="{8449FB6F-3177-4829-861A-A4D54352291C}" srcOrd="20" destOrd="0" presId="urn:microsoft.com/office/officeart/2005/8/layout/cycle8"/>
    <dgm:cxn modelId="{A934D835-231D-4666-92B2-CDE84E0FE0F6}" type="presParOf" srcId="{49C2A714-89A8-4C11-AF91-43662ED9F652}" destId="{A1748B8E-D15B-44A8-9179-ED4CE4909FD2}" srcOrd="21" destOrd="0" presId="urn:microsoft.com/office/officeart/2005/8/layout/cycle8"/>
    <dgm:cxn modelId="{77CC025D-A42A-4706-9BB3-2CC1C1565AA0}" type="presParOf" srcId="{49C2A714-89A8-4C11-AF91-43662ED9F652}" destId="{39DBED10-AE84-4929-856C-80A74890FF15}" srcOrd="22" destOrd="0" presId="urn:microsoft.com/office/officeart/2005/8/layout/cycle8"/>
    <dgm:cxn modelId="{5B21B570-4200-4F69-811C-47FFB90E7547}" type="presParOf" srcId="{49C2A714-89A8-4C11-AF91-43662ED9F652}" destId="{D31A1B82-F8F9-4BB0-B3B9-61AE02499769}" srcOrd="23" destOrd="0" presId="urn:microsoft.com/office/officeart/2005/8/layout/cycle8"/>
    <dgm:cxn modelId="{ED618B4A-C412-45E0-B282-EB0EA4B6A7B6}" type="presParOf" srcId="{49C2A714-89A8-4C11-AF91-43662ED9F652}" destId="{63B2CC5D-B4ED-48A1-8824-DF9BAD3C2546}" srcOrd="24" destOrd="0" presId="urn:microsoft.com/office/officeart/2005/8/layout/cycle8"/>
    <dgm:cxn modelId="{F9A88646-9DF8-4630-88EF-7D4670A46A4A}" type="presParOf" srcId="{49C2A714-89A8-4C11-AF91-43662ED9F652}" destId="{FC6371FF-BDF3-430E-B0E8-61BFF40DF559}" srcOrd="25" destOrd="0" presId="urn:microsoft.com/office/officeart/2005/8/layout/cycle8"/>
    <dgm:cxn modelId="{D9850C15-3808-4B3C-82E7-2528E2457EC5}" type="presParOf" srcId="{49C2A714-89A8-4C11-AF91-43662ED9F652}" destId="{19DB19F5-45AE-4889-9108-D9052CC52F8F}" srcOrd="26" destOrd="0" presId="urn:microsoft.com/office/officeart/2005/8/layout/cycle8"/>
    <dgm:cxn modelId="{68BA18DD-5806-499D-A4D9-0ABD31EF20EA}" type="presParOf" srcId="{49C2A714-89A8-4C11-AF91-43662ED9F652}" destId="{C2141311-04A9-4AE0-9D61-EEBCD80BC4F9}" srcOrd="27" destOrd="0" presId="urn:microsoft.com/office/officeart/2005/8/layout/cycle8"/>
    <dgm:cxn modelId="{DD8B451A-3CA0-42B3-AF37-EF9FE388C5C1}" type="presParOf" srcId="{49C2A714-89A8-4C11-AF91-43662ED9F652}" destId="{40D68668-F625-49A1-8670-A8F639A6F0E9}" srcOrd="28" destOrd="0" presId="urn:microsoft.com/office/officeart/2005/8/layout/cycle8"/>
    <dgm:cxn modelId="{D34866D6-EAFB-4F0B-A762-F87C4E01578C}" type="presParOf" srcId="{49C2A714-89A8-4C11-AF91-43662ED9F652}" destId="{0B51554A-D63D-4B59-9B04-883B4805D5AE}" srcOrd="29" destOrd="0" presId="urn:microsoft.com/office/officeart/2005/8/layout/cycle8"/>
    <dgm:cxn modelId="{F12136C0-BF28-41D2-B417-A107063E9AE3}" type="presParOf" srcId="{49C2A714-89A8-4C11-AF91-43662ED9F652}" destId="{80770D7E-02E6-4AF9-955A-65A7F4BAD471}" srcOrd="30" destOrd="0" presId="urn:microsoft.com/office/officeart/2005/8/layout/cycle8"/>
    <dgm:cxn modelId="{4360F98C-D3B2-4AC9-B0CF-144CE96D16D6}" type="presParOf" srcId="{49C2A714-89A8-4C11-AF91-43662ED9F652}" destId="{F868F777-8079-44F9-8B1D-3B9E22323464}" srcOrd="31" destOrd="0" presId="urn:microsoft.com/office/officeart/2005/8/layout/cycle8"/>
    <dgm:cxn modelId="{A29174B3-8AB4-4BD8-BBE9-59837EF571C7}" type="presParOf" srcId="{49C2A714-89A8-4C11-AF91-43662ED9F652}" destId="{67631AFD-4762-4C8C-BC2D-B33E4E9ADFC0}" srcOrd="32" destOrd="0" presId="urn:microsoft.com/office/officeart/2005/8/layout/cycle8"/>
    <dgm:cxn modelId="{F1C9C554-E90F-420A-A00C-01B8021D7F75}" type="presParOf" srcId="{49C2A714-89A8-4C11-AF91-43662ED9F652}" destId="{1EB336F5-81A8-4BBD-9B99-F55485CF193A}" srcOrd="33" destOrd="0" presId="urn:microsoft.com/office/officeart/2005/8/layout/cycle8"/>
    <dgm:cxn modelId="{82936D53-1571-4A54-A475-B6EC8FD03DC0}" type="presParOf" srcId="{49C2A714-89A8-4C11-AF91-43662ED9F652}" destId="{CBC59975-6FE1-4C5E-94BA-0D1F7A4C0124}"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8181D-8183-4DF6-841E-ED6C5A8AA32F}">
      <dsp:nvSpPr>
        <dsp:cNvPr id="0" name=""/>
        <dsp:cNvSpPr/>
      </dsp:nvSpPr>
      <dsp:spPr>
        <a:xfrm>
          <a:off x="-6647253" y="-1017323"/>
          <a:ext cx="7917922" cy="7917922"/>
        </a:xfrm>
        <a:prstGeom prst="blockArc">
          <a:avLst>
            <a:gd name="adj1" fmla="val 18900000"/>
            <a:gd name="adj2" fmla="val 2700000"/>
            <a:gd name="adj3" fmla="val 273"/>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7FD3D6-A609-4821-93C0-80131E7FD68C}">
      <dsp:nvSpPr>
        <dsp:cNvPr id="0" name=""/>
        <dsp:cNvSpPr/>
      </dsp:nvSpPr>
      <dsp:spPr>
        <a:xfrm>
          <a:off x="412711" y="267453"/>
          <a:ext cx="8652746" cy="534672"/>
        </a:xfrm>
        <a:prstGeom prst="rect">
          <a:avLst/>
        </a:prstGeom>
        <a:no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4396"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Introduction</a:t>
          </a:r>
        </a:p>
      </dsp:txBody>
      <dsp:txXfrm>
        <a:off x="412711" y="267453"/>
        <a:ext cx="8652746" cy="534672"/>
      </dsp:txXfrm>
    </dsp:sp>
    <dsp:sp modelId="{9F1D2238-211B-46D9-B8C7-4951F4EC8F25}">
      <dsp:nvSpPr>
        <dsp:cNvPr id="0" name=""/>
        <dsp:cNvSpPr/>
      </dsp:nvSpPr>
      <dsp:spPr>
        <a:xfrm>
          <a:off x="78541" y="200619"/>
          <a:ext cx="668340" cy="668340"/>
        </a:xfrm>
        <a:prstGeom prst="ellipse">
          <a:avLst/>
        </a:prstGeom>
        <a:solidFill>
          <a:schemeClr val="lt1">
            <a:hueOff val="0"/>
            <a:satOff val="0"/>
            <a:lumOff val="0"/>
            <a:alphaOff val="0"/>
          </a:schemeClr>
        </a:solidFill>
        <a:ln w="25400" cap="flat" cmpd="sng" algn="ctr">
          <a:solidFill>
            <a:srgbClr val="C00000"/>
          </a:solidFill>
          <a:prstDash val="solid"/>
        </a:ln>
        <a:effectLst/>
      </dsp:spPr>
      <dsp:style>
        <a:lnRef idx="2">
          <a:scrgbClr r="0" g="0" b="0"/>
        </a:lnRef>
        <a:fillRef idx="1">
          <a:scrgbClr r="0" g="0" b="0"/>
        </a:fillRef>
        <a:effectRef idx="0">
          <a:scrgbClr r="0" g="0" b="0"/>
        </a:effectRef>
        <a:fontRef idx="minor"/>
      </dsp:style>
    </dsp:sp>
    <dsp:sp modelId="{69F42108-2D75-49D5-AD3A-705AF7C0FF49}">
      <dsp:nvSpPr>
        <dsp:cNvPr id="0" name=""/>
        <dsp:cNvSpPr/>
      </dsp:nvSpPr>
      <dsp:spPr>
        <a:xfrm>
          <a:off x="896905" y="1069932"/>
          <a:ext cx="8168552" cy="534672"/>
        </a:xfrm>
        <a:prstGeom prst="rect">
          <a:avLst/>
        </a:prstGeom>
        <a:no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4396"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Problem statement</a:t>
          </a:r>
        </a:p>
      </dsp:txBody>
      <dsp:txXfrm>
        <a:off x="896905" y="1069932"/>
        <a:ext cx="8168552" cy="534672"/>
      </dsp:txXfrm>
    </dsp:sp>
    <dsp:sp modelId="{84267AA6-2682-4FCE-AB53-DC8E26EECA88}">
      <dsp:nvSpPr>
        <dsp:cNvPr id="0" name=""/>
        <dsp:cNvSpPr/>
      </dsp:nvSpPr>
      <dsp:spPr>
        <a:xfrm>
          <a:off x="562735" y="1003098"/>
          <a:ext cx="668340" cy="668340"/>
        </a:xfrm>
        <a:prstGeom prst="ellipse">
          <a:avLst/>
        </a:prstGeom>
        <a:solidFill>
          <a:schemeClr val="lt1">
            <a:hueOff val="0"/>
            <a:satOff val="0"/>
            <a:lum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859C3D60-A649-43BA-A312-21C7881901DB}">
      <dsp:nvSpPr>
        <dsp:cNvPr id="0" name=""/>
        <dsp:cNvSpPr/>
      </dsp:nvSpPr>
      <dsp:spPr>
        <a:xfrm>
          <a:off x="1162241" y="1871823"/>
          <a:ext cx="7903217" cy="534672"/>
        </a:xfrm>
        <a:prstGeom prst="rect">
          <a:avLst/>
        </a:prstGeom>
        <a:no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4396"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Technical Details</a:t>
          </a:r>
        </a:p>
      </dsp:txBody>
      <dsp:txXfrm>
        <a:off x="1162241" y="1871823"/>
        <a:ext cx="7903217" cy="534672"/>
      </dsp:txXfrm>
    </dsp:sp>
    <dsp:sp modelId="{510C98BC-4116-43E4-8771-D24DC33500DF}">
      <dsp:nvSpPr>
        <dsp:cNvPr id="0" name=""/>
        <dsp:cNvSpPr/>
      </dsp:nvSpPr>
      <dsp:spPr>
        <a:xfrm>
          <a:off x="828071" y="1804989"/>
          <a:ext cx="668340" cy="668340"/>
        </a:xfrm>
        <a:prstGeom prst="ellipse">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250A90F0-6B8B-4087-B3FE-54554BF8AC72}">
      <dsp:nvSpPr>
        <dsp:cNvPr id="0" name=""/>
        <dsp:cNvSpPr/>
      </dsp:nvSpPr>
      <dsp:spPr>
        <a:xfrm>
          <a:off x="1218266" y="2687219"/>
          <a:ext cx="7818497" cy="534672"/>
        </a:xfrm>
        <a:prstGeom prst="rect">
          <a:avLst/>
        </a:prstGeom>
        <a:no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4396"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Key features</a:t>
          </a:r>
        </a:p>
      </dsp:txBody>
      <dsp:txXfrm>
        <a:off x="1218266" y="2687219"/>
        <a:ext cx="7818497" cy="534672"/>
      </dsp:txXfrm>
    </dsp:sp>
    <dsp:sp modelId="{70CBC710-C58A-4155-A47B-297D098AAFB6}">
      <dsp:nvSpPr>
        <dsp:cNvPr id="0" name=""/>
        <dsp:cNvSpPr/>
      </dsp:nvSpPr>
      <dsp:spPr>
        <a:xfrm>
          <a:off x="912790" y="2607467"/>
          <a:ext cx="668340" cy="668340"/>
        </a:xfrm>
        <a:prstGeom prst="ellipse">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A76E3CCD-24F6-479B-90B2-0BBDB417D55B}">
      <dsp:nvSpPr>
        <dsp:cNvPr id="0" name=""/>
        <dsp:cNvSpPr/>
      </dsp:nvSpPr>
      <dsp:spPr>
        <a:xfrm>
          <a:off x="1162241" y="3476780"/>
          <a:ext cx="7903217" cy="534672"/>
        </a:xfrm>
        <a:prstGeom prst="rect">
          <a:avLst/>
        </a:prstGeom>
        <a:no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4396" tIns="73660" rIns="73660" bIns="73660" numCol="1" spcCol="1270" anchor="ctr" anchorCtr="0">
          <a:noAutofit/>
        </a:bodyPr>
        <a:lstStyle/>
        <a:p>
          <a:pPr marL="0" lvl="0" indent="0" algn="l" defTabSz="1289050" rtl="0">
            <a:lnSpc>
              <a:spcPct val="90000"/>
            </a:lnSpc>
            <a:spcBef>
              <a:spcPct val="0"/>
            </a:spcBef>
            <a:spcAft>
              <a:spcPct val="35000"/>
            </a:spcAft>
            <a:buNone/>
          </a:pPr>
          <a:r>
            <a:rPr lang="en-US" sz="2900" kern="1200">
              <a:latin typeface="Arial"/>
            </a:rPr>
            <a:t>Flow chart</a:t>
          </a:r>
        </a:p>
      </dsp:txBody>
      <dsp:txXfrm>
        <a:off x="1162241" y="3476780"/>
        <a:ext cx="7903217" cy="534672"/>
      </dsp:txXfrm>
    </dsp:sp>
    <dsp:sp modelId="{92B91B09-B5C3-478C-A018-2CFD7B925246}">
      <dsp:nvSpPr>
        <dsp:cNvPr id="0" name=""/>
        <dsp:cNvSpPr/>
      </dsp:nvSpPr>
      <dsp:spPr>
        <a:xfrm>
          <a:off x="828071" y="3409946"/>
          <a:ext cx="668340" cy="668340"/>
        </a:xfrm>
        <a:prstGeom prst="ellipse">
          <a:avLst/>
        </a:prstGeom>
        <a:solidFill>
          <a:schemeClr val="lt1">
            <a:hueOff val="0"/>
            <a:satOff val="0"/>
            <a:lumOff val="0"/>
            <a:alphaOff val="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sp>
    <dsp:sp modelId="{257ABB74-7294-4144-94ED-D52035C0E889}">
      <dsp:nvSpPr>
        <dsp:cNvPr id="0" name=""/>
        <dsp:cNvSpPr/>
      </dsp:nvSpPr>
      <dsp:spPr>
        <a:xfrm>
          <a:off x="896905" y="4278671"/>
          <a:ext cx="8168552" cy="534672"/>
        </a:xfrm>
        <a:prstGeom prst="rect">
          <a:avLst/>
        </a:prstGeom>
        <a:no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4396"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Project highlights</a:t>
          </a:r>
        </a:p>
      </dsp:txBody>
      <dsp:txXfrm>
        <a:off x="896905" y="4278671"/>
        <a:ext cx="8168552" cy="534672"/>
      </dsp:txXfrm>
    </dsp:sp>
    <dsp:sp modelId="{8DF8E58C-390E-4D9B-8CDD-535DAF36156A}">
      <dsp:nvSpPr>
        <dsp:cNvPr id="0" name=""/>
        <dsp:cNvSpPr/>
      </dsp:nvSpPr>
      <dsp:spPr>
        <a:xfrm>
          <a:off x="562735" y="4211837"/>
          <a:ext cx="668340" cy="66834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CFAC31-5B6A-4C8B-83C1-33B06E9CD7B7}">
      <dsp:nvSpPr>
        <dsp:cNvPr id="0" name=""/>
        <dsp:cNvSpPr/>
      </dsp:nvSpPr>
      <dsp:spPr>
        <a:xfrm>
          <a:off x="412711" y="5081150"/>
          <a:ext cx="8652746" cy="534672"/>
        </a:xfrm>
        <a:prstGeom prst="rect">
          <a:avLst/>
        </a:prstGeom>
        <a:noFill/>
        <a:ln w="38100" cap="flat" cmpd="sng" algn="ctr">
          <a:solidFill>
            <a:srgbClr val="FF0000"/>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24396"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a:t>Conclusion</a:t>
          </a:r>
        </a:p>
      </dsp:txBody>
      <dsp:txXfrm>
        <a:off x="412711" y="5081150"/>
        <a:ext cx="8652746" cy="534672"/>
      </dsp:txXfrm>
    </dsp:sp>
    <dsp:sp modelId="{90FB8D49-235F-4B43-981C-C75E3F771E18}">
      <dsp:nvSpPr>
        <dsp:cNvPr id="0" name=""/>
        <dsp:cNvSpPr/>
      </dsp:nvSpPr>
      <dsp:spPr>
        <a:xfrm>
          <a:off x="78541" y="5014316"/>
          <a:ext cx="668340" cy="668340"/>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C74C9-7DA4-4986-80B6-B4759308B355}">
      <dsp:nvSpPr>
        <dsp:cNvPr id="0" name=""/>
        <dsp:cNvSpPr/>
      </dsp:nvSpPr>
      <dsp:spPr>
        <a:xfrm>
          <a:off x="2064042" y="304148"/>
          <a:ext cx="4188271" cy="4188271"/>
        </a:xfrm>
        <a:prstGeom prst="pie">
          <a:avLst>
            <a:gd name="adj1" fmla="val 16200000"/>
            <a:gd name="adj2" fmla="val 1928571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User-friendly interface</a:t>
          </a:r>
        </a:p>
      </dsp:txBody>
      <dsp:txXfrm>
        <a:off x="4264381" y="693059"/>
        <a:ext cx="997207" cy="797765"/>
      </dsp:txXfrm>
    </dsp:sp>
    <dsp:sp modelId="{59EEA31A-0CAB-4362-AE2A-373A31DE6E89}">
      <dsp:nvSpPr>
        <dsp:cNvPr id="0" name=""/>
        <dsp:cNvSpPr/>
      </dsp:nvSpPr>
      <dsp:spPr>
        <a:xfrm>
          <a:off x="2117892" y="371459"/>
          <a:ext cx="4188271" cy="4188271"/>
        </a:xfrm>
        <a:prstGeom prst="pie">
          <a:avLst>
            <a:gd name="adj1" fmla="val 19285716"/>
            <a:gd name="adj2" fmla="val 77142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Advanced search and filtering.</a:t>
          </a:r>
        </a:p>
      </dsp:txBody>
      <dsp:txXfrm>
        <a:off x="4962426" y="1889708"/>
        <a:ext cx="1146788" cy="698045"/>
      </dsp:txXfrm>
    </dsp:sp>
    <dsp:sp modelId="{1F5EE3CC-A54C-42DA-AB65-47B4ADA3FAE3}">
      <dsp:nvSpPr>
        <dsp:cNvPr id="0" name=""/>
        <dsp:cNvSpPr/>
      </dsp:nvSpPr>
      <dsp:spPr>
        <a:xfrm>
          <a:off x="2098446" y="456222"/>
          <a:ext cx="4188271" cy="4188271"/>
        </a:xfrm>
        <a:prstGeom prst="pie">
          <a:avLst>
            <a:gd name="adj1" fmla="val 771428"/>
            <a:gd name="adj2" fmla="val 3857143"/>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High-quality product images.</a:t>
          </a:r>
        </a:p>
      </dsp:txBody>
      <dsp:txXfrm>
        <a:off x="4787914" y="2936775"/>
        <a:ext cx="997207" cy="772835"/>
      </dsp:txXfrm>
    </dsp:sp>
    <dsp:sp modelId="{D707D041-24FE-4DE2-B88D-DBCB089431CD}">
      <dsp:nvSpPr>
        <dsp:cNvPr id="0" name=""/>
        <dsp:cNvSpPr/>
      </dsp:nvSpPr>
      <dsp:spPr>
        <a:xfrm>
          <a:off x="2020664" y="493617"/>
          <a:ext cx="4188271" cy="4188271"/>
        </a:xfrm>
        <a:prstGeom prst="pie">
          <a:avLst>
            <a:gd name="adj1" fmla="val 3857226"/>
            <a:gd name="adj2" fmla="val 6942858"/>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Clear product information.</a:t>
          </a:r>
        </a:p>
      </dsp:txBody>
      <dsp:txXfrm>
        <a:off x="3628661" y="3784402"/>
        <a:ext cx="972277" cy="698045"/>
      </dsp:txXfrm>
    </dsp:sp>
    <dsp:sp modelId="{ED1F6991-3808-4CD9-A287-95CE680A9A8E}">
      <dsp:nvSpPr>
        <dsp:cNvPr id="0" name=""/>
        <dsp:cNvSpPr/>
      </dsp:nvSpPr>
      <dsp:spPr>
        <a:xfrm>
          <a:off x="1942882" y="456222"/>
          <a:ext cx="4188271" cy="4188271"/>
        </a:xfrm>
        <a:prstGeom prst="pie">
          <a:avLst>
            <a:gd name="adj1" fmla="val 6942858"/>
            <a:gd name="adj2" fmla="val 1002857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Secure payment gateways.</a:t>
          </a:r>
        </a:p>
      </dsp:txBody>
      <dsp:txXfrm>
        <a:off x="2444477" y="2936775"/>
        <a:ext cx="997207" cy="772835"/>
      </dsp:txXfrm>
    </dsp:sp>
    <dsp:sp modelId="{8449FB6F-3177-4829-861A-A4D54352291C}">
      <dsp:nvSpPr>
        <dsp:cNvPr id="0" name=""/>
        <dsp:cNvSpPr/>
      </dsp:nvSpPr>
      <dsp:spPr>
        <a:xfrm>
          <a:off x="1923436" y="371459"/>
          <a:ext cx="4188271" cy="4188271"/>
        </a:xfrm>
        <a:prstGeom prst="pie">
          <a:avLst>
            <a:gd name="adj1" fmla="val 10028574"/>
            <a:gd name="adj2" fmla="val 13114284"/>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Personalized recommendations.</a:t>
          </a:r>
        </a:p>
      </dsp:txBody>
      <dsp:txXfrm>
        <a:off x="2120385" y="1889708"/>
        <a:ext cx="1146788" cy="698045"/>
      </dsp:txXfrm>
    </dsp:sp>
    <dsp:sp modelId="{63B2CC5D-B4ED-48A1-8824-DF9BAD3C2546}">
      <dsp:nvSpPr>
        <dsp:cNvPr id="0" name=""/>
        <dsp:cNvSpPr/>
      </dsp:nvSpPr>
      <dsp:spPr>
        <a:xfrm>
          <a:off x="1977285" y="304148"/>
          <a:ext cx="4188271" cy="4188271"/>
        </a:xfrm>
        <a:prstGeom prst="pie">
          <a:avLst>
            <a:gd name="adj1" fmla="val 13114284"/>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Efficient checkout process.</a:t>
          </a:r>
        </a:p>
      </dsp:txBody>
      <dsp:txXfrm>
        <a:off x="2968011" y="693059"/>
        <a:ext cx="997207" cy="797765"/>
      </dsp:txXfrm>
    </dsp:sp>
    <dsp:sp modelId="{40D68668-F625-49A1-8670-A8F639A6F0E9}">
      <dsp:nvSpPr>
        <dsp:cNvPr id="0" name=""/>
        <dsp:cNvSpPr/>
      </dsp:nvSpPr>
      <dsp:spPr>
        <a:xfrm>
          <a:off x="1804560" y="44874"/>
          <a:ext cx="4706818" cy="4706818"/>
        </a:xfrm>
        <a:prstGeom prst="circularArrow">
          <a:avLst>
            <a:gd name="adj1" fmla="val 5085"/>
            <a:gd name="adj2" fmla="val 327528"/>
            <a:gd name="adj3" fmla="val 18957827"/>
            <a:gd name="adj4" fmla="val 16200343"/>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51554A-D63D-4B59-9B04-883B4805D5AE}">
      <dsp:nvSpPr>
        <dsp:cNvPr id="0" name=""/>
        <dsp:cNvSpPr/>
      </dsp:nvSpPr>
      <dsp:spPr>
        <a:xfrm>
          <a:off x="1858748" y="112483"/>
          <a:ext cx="4706818" cy="4706818"/>
        </a:xfrm>
        <a:prstGeom prst="circularArrow">
          <a:avLst>
            <a:gd name="adj1" fmla="val 5085"/>
            <a:gd name="adj2" fmla="val 327528"/>
            <a:gd name="adj3" fmla="val 443744"/>
            <a:gd name="adj4" fmla="val 1928577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770D7E-02E6-4AF9-955A-65A7F4BAD471}">
      <dsp:nvSpPr>
        <dsp:cNvPr id="0" name=""/>
        <dsp:cNvSpPr/>
      </dsp:nvSpPr>
      <dsp:spPr>
        <a:xfrm>
          <a:off x="1839233" y="197049"/>
          <a:ext cx="4706818" cy="4706818"/>
        </a:xfrm>
        <a:prstGeom prst="circularArrow">
          <a:avLst>
            <a:gd name="adj1" fmla="val 5085"/>
            <a:gd name="adj2" fmla="val 327528"/>
            <a:gd name="adj3" fmla="val 3529100"/>
            <a:gd name="adj4" fmla="val 770764"/>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868F777-8079-44F9-8B1D-3B9E22323464}">
      <dsp:nvSpPr>
        <dsp:cNvPr id="0" name=""/>
        <dsp:cNvSpPr/>
      </dsp:nvSpPr>
      <dsp:spPr>
        <a:xfrm>
          <a:off x="1761390" y="234234"/>
          <a:ext cx="4706818" cy="4706818"/>
        </a:xfrm>
        <a:prstGeom prst="circularArrow">
          <a:avLst>
            <a:gd name="adj1" fmla="val 5085"/>
            <a:gd name="adj2" fmla="val 327528"/>
            <a:gd name="adj3" fmla="val 6615046"/>
            <a:gd name="adj4" fmla="val 3857426"/>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631AFD-4762-4C8C-BC2D-B33E4E9ADFC0}">
      <dsp:nvSpPr>
        <dsp:cNvPr id="0" name=""/>
        <dsp:cNvSpPr/>
      </dsp:nvSpPr>
      <dsp:spPr>
        <a:xfrm>
          <a:off x="1683547" y="197049"/>
          <a:ext cx="4706818" cy="4706818"/>
        </a:xfrm>
        <a:prstGeom prst="circularArrow">
          <a:avLst>
            <a:gd name="adj1" fmla="val 5085"/>
            <a:gd name="adj2" fmla="val 327528"/>
            <a:gd name="adj3" fmla="val 9701707"/>
            <a:gd name="adj4" fmla="val 694337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B336F5-81A8-4BBD-9B99-F55485CF193A}">
      <dsp:nvSpPr>
        <dsp:cNvPr id="0" name=""/>
        <dsp:cNvSpPr/>
      </dsp:nvSpPr>
      <dsp:spPr>
        <a:xfrm>
          <a:off x="1664032" y="112483"/>
          <a:ext cx="4706818" cy="4706818"/>
        </a:xfrm>
        <a:prstGeom prst="circularArrow">
          <a:avLst>
            <a:gd name="adj1" fmla="val 5085"/>
            <a:gd name="adj2" fmla="val 327528"/>
            <a:gd name="adj3" fmla="val 12786695"/>
            <a:gd name="adj4" fmla="val 10028727"/>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C59975-6FE1-4C5E-94BA-0D1F7A4C0124}">
      <dsp:nvSpPr>
        <dsp:cNvPr id="0" name=""/>
        <dsp:cNvSpPr/>
      </dsp:nvSpPr>
      <dsp:spPr>
        <a:xfrm>
          <a:off x="1718220" y="44874"/>
          <a:ext cx="4706818" cy="4706818"/>
        </a:xfrm>
        <a:prstGeom prst="circularArrow">
          <a:avLst>
            <a:gd name="adj1" fmla="val 5085"/>
            <a:gd name="adj2" fmla="val 327528"/>
            <a:gd name="adj3" fmla="val 15872129"/>
            <a:gd name="adj4" fmla="val 13114645"/>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 name="Google Shape;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5" name="Google Shape;28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31"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26" name="Google Shape;26;p31"/>
          <p:cNvGrpSpPr/>
          <p:nvPr/>
        </p:nvGrpSpPr>
        <p:grpSpPr>
          <a:xfrm>
            <a:off x="6146800" y="0"/>
            <a:ext cx="2997200" cy="876300"/>
            <a:chOff x="6096000" y="3924300"/>
            <a:chExt cx="2997200" cy="876300"/>
          </a:xfrm>
        </p:grpSpPr>
        <p:sp>
          <p:nvSpPr>
            <p:cNvPr id="27" name="Google Shape;27;p3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pic>
          <p:nvPicPr>
            <p:cNvPr id="28" name="Google Shape;28;p31"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29" name="Google Shape;29;p3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30" name="Google Shape;30;p31"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1" name="Google Shape;31;p3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3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DF7DC"/>
            </a:gs>
            <a:gs pos="100000">
              <a:srgbClr val="8C8A7E"/>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3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panose="020B0604020202020204"/>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30"/>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lang="en-US"/>
          </a:p>
        </p:txBody>
      </p:sp>
      <p:sp>
        <p:nvSpPr>
          <p:cNvPr id="15" name="Google Shape;15;p30"/>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sp>
        <p:nvSpPr>
          <p:cNvPr id="16" name="Google Shape;16;p30"/>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pic>
        <p:nvPicPr>
          <p:cNvPr id="17" name="Google Shape;17;p30"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8" name="Google Shape;18;p30"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9" name="Google Shape;19;p30"/>
          <p:cNvGrpSpPr/>
          <p:nvPr/>
        </p:nvGrpSpPr>
        <p:grpSpPr>
          <a:xfrm>
            <a:off x="6146800" y="0"/>
            <a:ext cx="2997200" cy="876300"/>
            <a:chOff x="6096000" y="3924300"/>
            <a:chExt cx="2997200" cy="876300"/>
          </a:xfrm>
        </p:grpSpPr>
        <p:sp>
          <p:nvSpPr>
            <p:cNvPr id="20" name="Google Shape;20;p30"/>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a:ea typeface="Calibri"/>
                <a:cs typeface="Calibri"/>
                <a:sym typeface="Calibri"/>
              </a:endParaRPr>
            </a:p>
          </p:txBody>
        </p:sp>
        <p:pic>
          <p:nvPicPr>
            <p:cNvPr id="21" name="Google Shape;21;p30"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22" name="Google Shape;22;p30"/>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pic>
        <p:nvPicPr>
          <p:cNvPr id="23" name="Google Shape;23;p30"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cpedia.org/chalkboard/c/conclusions.html"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figure/Flow-chart-diagram-Online-e-commerce-shopping-web-app_fig1_347169962" TargetMode="External"/><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eveloper.mozilla.org/en-US/" TargetMode="External"/><Relationship Id="rId5" Type="http://schemas.openxmlformats.org/officeDocument/2006/relationships/hyperlink" Target="https://www.w3schools.com/whatis/" TargetMode="External"/><Relationship Id="rId4" Type="http://schemas.openxmlformats.org/officeDocument/2006/relationships/hyperlink" Target="https://developer.mozilla.org/en-US/docs/Web"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roundofcode.blogspot.com/2023/02/5-html-css-comments-and-lists.html" TargetMode="External"/><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lang="en-US"/>
          </a:p>
        </p:txBody>
      </p:sp>
      <p:sp>
        <p:nvSpPr>
          <p:cNvPr id="41" name="Google Shape;41;p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lang="en-US"/>
          </a:p>
        </p:txBody>
      </p:sp>
      <p:sp>
        <p:nvSpPr>
          <p:cNvPr id="42" name="Google Shape;42;p1"/>
          <p:cNvSpPr txBox="1"/>
          <p:nvPr/>
        </p:nvSpPr>
        <p:spPr>
          <a:xfrm>
            <a:off x="-5790" y="-1308030"/>
            <a:ext cx="9144000" cy="10313372"/>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None/>
            </a:pPr>
            <a:endParaRPr sz="2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sz="2800" b="1" i="0" u="sng"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endParaRPr lang="en-US" sz="2800" b="1" i="0" u="sng" strike="noStrike" cap="none">
              <a:solidFill>
                <a:schemeClr val="tx1"/>
              </a:solidFill>
              <a:latin typeface="Bookman Old Style"/>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2800" b="1" i="0" u="sng" strike="noStrike" cap="none">
                <a:solidFill>
                  <a:schemeClr val="tx1"/>
                </a:solidFill>
                <a:latin typeface="Bookman Old Style"/>
                <a:ea typeface="Times New Roman" panose="02020603050405020304"/>
                <a:cs typeface="Times New Roman" panose="02020603050405020304"/>
                <a:sym typeface="Times New Roman" panose="02020603050405020304"/>
              </a:rPr>
              <a:t>CARA – The Shopping Site</a:t>
            </a:r>
            <a:endParaRPr sz="2800" b="1" i="0" u="sng" strike="noStrike" cap="none">
              <a:solidFill>
                <a:schemeClr val="tx1"/>
              </a:solidFill>
              <a:latin typeface="Bookman Old Style"/>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3200"/>
              <a:buFont typeface="Arial" panose="020B0604020202020204"/>
              <a:buNone/>
            </a:pPr>
            <a:endParaRPr sz="3200" b="1" i="0" u="none" strike="noStrike" cap="none">
              <a:solidFill>
                <a:srgbClr val="FF0000"/>
              </a:solidFill>
              <a:latin typeface="Bookman Old Style"/>
              <a:ea typeface="Candara" panose="020E0502030303020204"/>
              <a:cs typeface="Candara" panose="020E0502030303020204"/>
            </a:endParaRPr>
          </a:p>
          <a:p>
            <a:pPr marL="0" marR="0" lvl="0" indent="0" algn="ctr" rtl="0">
              <a:lnSpc>
                <a:spcPct val="100000"/>
              </a:lnSpc>
              <a:spcBef>
                <a:spcPts val="0"/>
              </a:spcBef>
              <a:spcAft>
                <a:spcPts val="0"/>
              </a:spcAft>
              <a:buClr>
                <a:srgbClr val="000000"/>
              </a:buClr>
              <a:buSzPts val="3600"/>
              <a:buFont typeface="Arial" panose="020B0604020202020204"/>
              <a:buNone/>
            </a:pPr>
            <a:r>
              <a:rPr lang="en-US" sz="36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Group No:22</a:t>
            </a:r>
            <a:endParaRPr lang="en-US" sz="3600" b="1" i="0" u="none" strike="noStrike" cap="none">
              <a:solidFill>
                <a:srgbClr val="FF0000"/>
              </a:solidFill>
              <a:latin typeface="Times New Roman" panose="02020603050405020304"/>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3600"/>
              <a:buFont typeface="Arial" panose="020B0604020202020204"/>
              <a:buNone/>
            </a:pPr>
            <a:endParaRPr sz="36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FF0000"/>
                </a:solidFill>
                <a:latin typeface="Times New Roman" panose="02020603050405020304"/>
                <a:ea typeface="Times New Roman" panose="02020603050405020304"/>
                <a:cs typeface="Times New Roman" panose="02020603050405020304"/>
                <a:sym typeface="Times New Roman" panose="02020603050405020304"/>
              </a:rPr>
              <a:t>Dil </a:t>
            </a:r>
            <a:r>
              <a:rPr lang="en-US" sz="2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Sharma                       (2410990134)</a:t>
            </a:r>
            <a:endParaRPr lang="en-US" sz="28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FF0000"/>
                </a:solidFill>
                <a:latin typeface="Times New Roman" panose="02020603050405020304"/>
                <a:ea typeface="Times New Roman" panose="02020603050405020304"/>
                <a:cs typeface="Times New Roman" panose="02020603050405020304"/>
                <a:sym typeface="Times New Roman" panose="02020603050405020304"/>
              </a:rPr>
              <a:t>S</a:t>
            </a:r>
            <a:r>
              <a:rPr lang="en-US" sz="2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ahibjeet </a:t>
            </a:r>
            <a:r>
              <a:rPr lang="en-US" sz="2800" b="1">
                <a:solidFill>
                  <a:srgbClr val="FF0000"/>
                </a:solidFill>
                <a:latin typeface="Times New Roman" panose="02020603050405020304"/>
                <a:ea typeface="Times New Roman" panose="02020603050405020304"/>
                <a:cs typeface="Times New Roman" panose="02020603050405020304"/>
                <a:sym typeface="Times New Roman" panose="02020603050405020304"/>
              </a:rPr>
              <a:t>Singh</a:t>
            </a:r>
            <a:r>
              <a:rPr lang="en-US" sz="2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                (2410991872)</a:t>
            </a:r>
          </a:p>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Dewan         		  (2410990125)</a:t>
            </a:r>
          </a:p>
          <a:p>
            <a:pPr marL="0" marR="0" lvl="0" indent="0" algn="ctr" rtl="0">
              <a:lnSpc>
                <a:spcPct val="100000"/>
              </a:lnSpc>
              <a:spcBef>
                <a:spcPts val="0"/>
              </a:spcBef>
              <a:spcAft>
                <a:spcPts val="0"/>
              </a:spcAft>
              <a:buClr>
                <a:srgbClr val="000000"/>
              </a:buClr>
              <a:buSzPts val="2800"/>
              <a:buFont typeface="Arial" panose="020B0604020202020204"/>
              <a:buNone/>
            </a:pPr>
            <a:endParaRPr sz="2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3000"/>
              <a:buFont typeface="Arial" panose="020B0604020202020204"/>
              <a:buNone/>
            </a:pPr>
            <a:r>
              <a:rPr lang="en-US" sz="3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Submitted</a:t>
            </a: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To </a:t>
            </a:r>
          </a:p>
          <a:p>
            <a:pPr algn="ctr">
              <a:buSzPts val="2000"/>
            </a:pP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Dr . </a:t>
            </a:r>
            <a:r>
              <a:rPr lang="en-US" sz="2000" b="1" err="1">
                <a:solidFill>
                  <a:srgbClr val="FF0000"/>
                </a:solidFill>
                <a:latin typeface="Times New Roman" panose="02020603050405020304"/>
                <a:ea typeface="Times New Roman" panose="02020603050405020304"/>
                <a:cs typeface="Times New Roman" panose="02020603050405020304"/>
                <a:sym typeface="Times New Roman" panose="02020603050405020304"/>
              </a:rPr>
              <a:t>Ravneet</a:t>
            </a: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r>
              <a:rPr lang="en-US" sz="2000" b="1" err="1">
                <a:solidFill>
                  <a:srgbClr val="FF0000"/>
                </a:solidFill>
                <a:latin typeface="Times New Roman" panose="02020603050405020304"/>
                <a:ea typeface="Times New Roman" panose="02020603050405020304"/>
                <a:cs typeface="Times New Roman" panose="02020603050405020304"/>
                <a:sym typeface="Times New Roman" panose="02020603050405020304"/>
              </a:rPr>
              <a:t>kaur</a:t>
            </a: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endParaRPr lang="en-US" sz="20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endParaRPr lang="en-US" sz="20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000"/>
              <a:buFont typeface="Arial" panose="020B0604020202020204"/>
              <a:buNone/>
            </a:pPr>
            <a:endParaRPr sz="20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endParaRPr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18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Chitkara University Institute of Engineering &amp; Technology, Punjab</a:t>
            </a:r>
          </a:p>
          <a:p>
            <a:pPr marL="0" marR="0" lvl="0" indent="0" algn="ctr" rtl="0">
              <a:lnSpc>
                <a:spcPct val="100000"/>
              </a:lnSpc>
              <a:spcBef>
                <a:spcPts val="0"/>
              </a:spcBef>
              <a:spcAft>
                <a:spcPts val="0"/>
              </a:spcAft>
              <a:buNone/>
            </a:pP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800"/>
              <a:buFont typeface="Arial" panose="020B0604020202020204"/>
              <a:buNone/>
            </a:pPr>
            <a:endParaRPr sz="28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4000"/>
              <a:buFont typeface="Arial" panose="020B0604020202020204"/>
              <a:buNone/>
            </a:pPr>
            <a:endParaRPr sz="4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012F-2574-E67C-EF85-E60D41DF3053}"/>
              </a:ext>
            </a:extLst>
          </p:cNvPr>
          <p:cNvSpPr>
            <a:spLocks noGrp="1"/>
          </p:cNvSpPr>
          <p:nvPr>
            <p:ph type="title"/>
          </p:nvPr>
        </p:nvSpPr>
        <p:spPr/>
        <p:txBody>
          <a:bodyPr/>
          <a:lstStyle/>
          <a:p>
            <a:r>
              <a:rPr lang="en-US"/>
              <a:t>Conclusion </a:t>
            </a:r>
          </a:p>
        </p:txBody>
      </p:sp>
      <p:sp>
        <p:nvSpPr>
          <p:cNvPr id="3" name="Text Placeholder 2">
            <a:extLst>
              <a:ext uri="{FF2B5EF4-FFF2-40B4-BE49-F238E27FC236}">
                <a16:creationId xmlns:a16="http://schemas.microsoft.com/office/drawing/2014/main" id="{A743BC77-4CB7-9A68-4269-5FE9D9C0F047}"/>
              </a:ext>
            </a:extLst>
          </p:cNvPr>
          <p:cNvSpPr>
            <a:spLocks noGrp="1"/>
          </p:cNvSpPr>
          <p:nvPr>
            <p:ph type="body" idx="1"/>
          </p:nvPr>
        </p:nvSpPr>
        <p:spPr/>
        <p:txBody>
          <a:bodyPr/>
          <a:lstStyle/>
          <a:p>
            <a:pPr>
              <a:buNone/>
            </a:pPr>
            <a:r>
              <a:rPr lang="en-US" sz="2400">
                <a:latin typeface="Times New Roman"/>
              </a:rPr>
              <a:t>In conclusion, "CARA" offers a cutting-edge e-commerce solution that:</a:t>
            </a:r>
          </a:p>
          <a:p>
            <a:pPr>
              <a:buNone/>
            </a:pPr>
            <a:endParaRPr lang="en-US" sz="2000"/>
          </a:p>
          <a:p>
            <a:pPr>
              <a:buNone/>
            </a:pPr>
            <a:r>
              <a:rPr lang="en-US" sz="2000"/>
              <a:t>- Enhances customer experience through intuitive design and personalized features</a:t>
            </a:r>
          </a:p>
          <a:p>
            <a:pPr>
              <a:buNone/>
            </a:pPr>
            <a:r>
              <a:rPr lang="en-US" sz="2000"/>
              <a:t>- Increases conversions with streamlined checkout and secure payment options</a:t>
            </a:r>
          </a:p>
          <a:p>
            <a:pPr>
              <a:buNone/>
            </a:pPr>
            <a:r>
              <a:rPr lang="en-US" sz="2000"/>
              <a:t>- Supports business growth through scalable architecture and data-driven insights</a:t>
            </a:r>
          </a:p>
          <a:p>
            <a:pPr>
              <a:buNone/>
            </a:pPr>
            <a:r>
              <a:rPr lang="en-US" sz="2000"/>
              <a:t>- Fosters trust with robust security measures and compliance standards</a:t>
            </a:r>
          </a:p>
          <a:p>
            <a:pPr marL="114300" indent="0">
              <a:buNone/>
            </a:pPr>
            <a:endParaRPr lang="en-US"/>
          </a:p>
        </p:txBody>
      </p:sp>
      <p:sp>
        <p:nvSpPr>
          <p:cNvPr id="4" name="Slide Number Placeholder 3">
            <a:extLst>
              <a:ext uri="{FF2B5EF4-FFF2-40B4-BE49-F238E27FC236}">
                <a16:creationId xmlns:a16="http://schemas.microsoft.com/office/drawing/2014/main" id="{73F51E06-29CA-7127-1B7E-89322AE975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pic>
        <p:nvPicPr>
          <p:cNvPr id="5" name="Picture 4" descr="A chalkboard with a book and glasses on a table&#10;&#10;Description automatically generated">
            <a:extLst>
              <a:ext uri="{FF2B5EF4-FFF2-40B4-BE49-F238E27FC236}">
                <a16:creationId xmlns:a16="http://schemas.microsoft.com/office/drawing/2014/main" id="{83DB24A4-1865-D97E-08DE-4C6F112D75A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31302" y="4912545"/>
            <a:ext cx="2386642" cy="1446758"/>
          </a:xfrm>
          <a:prstGeom prst="rect">
            <a:avLst/>
          </a:prstGeom>
        </p:spPr>
      </p:pic>
    </p:spTree>
    <p:extLst>
      <p:ext uri="{BB962C8B-B14F-4D97-AF65-F5344CB8AC3E}">
        <p14:creationId xmlns:p14="http://schemas.microsoft.com/office/powerpoint/2010/main" val="2756081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panose="02020603050405020304"/>
                <a:ea typeface="Times New Roman" panose="02020603050405020304"/>
                <a:cs typeface="Times New Roman" panose="02020603050405020304"/>
                <a:sym typeface="Times New Roman" panose="02020603050405020304"/>
              </a:rPr>
              <a:t>Reference</a:t>
            </a:r>
          </a:p>
        </p:txBody>
      </p:sp>
      <p:sp>
        <p:nvSpPr>
          <p:cNvPr id="279" name="Google Shape;279;p2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114300" lvl="0" indent="-114300" algn="just" rtl="0">
              <a:lnSpc>
                <a:spcPct val="100000"/>
              </a:lnSpc>
              <a:spcBef>
                <a:spcPts val="360"/>
              </a:spcBef>
              <a:spcAft>
                <a:spcPts val="0"/>
              </a:spcAft>
              <a:buSzPts val="1800"/>
              <a:buFont typeface="Arial" panose="020B0604020202020204"/>
              <a:buChar char="•"/>
            </a:pPr>
            <a:r>
              <a:rPr lang="en-US" sz="1800" u="sng">
                <a:solidFill>
                  <a:srgbClr val="0070C0"/>
                </a:solidFill>
                <a:latin typeface="Times New Roman" panose="02020603050405020304"/>
                <a:ea typeface="Times New Roman" panose="02020603050405020304"/>
                <a:cs typeface="Times New Roman" panose="02020603050405020304"/>
                <a:sym typeface="Times New Roman" panose="02020603050405020304"/>
              </a:rPr>
              <a:t> https://www.geeksforgeeks.org/types-of-e-commerce/</a:t>
            </a:r>
            <a:endParaRPr sz="1800" u="sng">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114300" algn="just" rtl="0">
              <a:lnSpc>
                <a:spcPct val="100000"/>
              </a:lnSpc>
              <a:spcBef>
                <a:spcPts val="36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extLst>
                    <a:ext uri="{A12FA001-AC4F-418D-AE19-62706E023703}">
                      <ahyp:hlinkClr xmlns:ahyp="http://schemas.microsoft.com/office/drawing/2018/hyperlinkcolor" val="tx"/>
                    </a:ext>
                  </a:extLst>
                </a:hlinkClick>
              </a:rPr>
              <a:t>https://www.researchgate.net/figure/Flow-chart-diagram-Online-e-commerce-shopping-web-app_fig1_347169962</a:t>
            </a:r>
            <a:endParaRPr lang="en-US" sz="1800">
              <a:solidFill>
                <a:schemeClr val="hlink"/>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114300" algn="just" rtl="0">
              <a:lnSpc>
                <a:spcPct val="100000"/>
              </a:lnSpc>
              <a:spcBef>
                <a:spcPts val="360"/>
              </a:spcBef>
              <a:spcAft>
                <a:spcPts val="0"/>
              </a:spcAft>
              <a:buSzPts val="1800"/>
              <a:buFont typeface="Arial" panose="020B0604020202020204"/>
              <a:buChar char="•"/>
            </a:pPr>
            <a:r>
              <a:rPr lang="en-US" sz="1800">
                <a:latin typeface="Times New Roman" panose="02020603050405020304"/>
                <a:ea typeface="Times New Roman" panose="02020603050405020304"/>
                <a:cs typeface="Times New Roman" panose="02020603050405020304"/>
                <a:sym typeface="Times New Roman" panose="02020603050405020304"/>
              </a:rPr>
              <a:t> </a:t>
            </a:r>
            <a:r>
              <a:rPr lang="nl-NL"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4">
                  <a:extLst>
                    <a:ext uri="{A12FA001-AC4F-418D-AE19-62706E023703}">
                      <ahyp:hlinkClr xmlns:ahyp="http://schemas.microsoft.com/office/drawing/2018/hyperlinkcolor" val="tx"/>
                    </a:ext>
                  </a:extLst>
                </a:hlinkClick>
              </a:rPr>
              <a:t>https://developer.mozilla.org/en-US/docs/Web</a:t>
            </a:r>
            <a:endParaRPr lang="nl-NL" sz="1800">
              <a:solidFill>
                <a:schemeClr val="hlink"/>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114300" algn="just" rtl="0">
              <a:lnSpc>
                <a:spcPct val="100000"/>
              </a:lnSpc>
              <a:spcBef>
                <a:spcPts val="360"/>
              </a:spcBef>
              <a:spcAft>
                <a:spcPts val="0"/>
              </a:spcAft>
              <a:buSzPts val="1800"/>
              <a:buFont typeface="Arial" panose="020B0604020202020204"/>
              <a:buChar char="•"/>
            </a:pPr>
            <a:r>
              <a:rPr lang="nl-NL" sz="18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5">
                  <a:extLst>
                    <a:ext uri="{A12FA001-AC4F-418D-AE19-62706E023703}">
                      <ahyp:hlinkClr xmlns:ahyp="http://schemas.microsoft.com/office/drawing/2018/hyperlinkcolor" val="tx"/>
                    </a:ext>
                  </a:extLst>
                </a:hlinkClick>
              </a:rPr>
              <a:t>https://www.w3schools.com/whatis/</a:t>
            </a:r>
            <a:endParaRPr lang="nl-NL" sz="1800">
              <a:solidFill>
                <a:schemeClr val="hlink"/>
              </a:solidFill>
              <a:latin typeface="Times New Roman" panose="02020603050405020304"/>
              <a:ea typeface="Times New Roman" panose="02020603050405020304"/>
              <a:cs typeface="Times New Roman" panose="02020603050405020304"/>
              <a:sym typeface="Times New Roman" panose="02020603050405020304"/>
            </a:endParaRPr>
          </a:p>
          <a:p>
            <a:pPr marL="114300" lvl="0" indent="-114300" algn="just" rtl="0">
              <a:lnSpc>
                <a:spcPct val="100000"/>
              </a:lnSpc>
              <a:spcBef>
                <a:spcPts val="360"/>
              </a:spcBef>
              <a:spcAft>
                <a:spcPts val="0"/>
              </a:spcAft>
              <a:buSzPts val="1800"/>
              <a:buFont typeface="Arial" panose="020B0604020202020204"/>
              <a:buChar char="•"/>
            </a:pPr>
            <a:r>
              <a:rPr lang="nl-NL" sz="1800" u="sng">
                <a:solidFill>
                  <a:schemeClr val="hlink"/>
                </a:solidFill>
                <a:hlinkClick r:id="rId6">
                  <a:extLst>
                    <a:ext uri="{A12FA001-AC4F-418D-AE19-62706E023703}">
                      <ahyp:hlinkClr xmlns:ahyp="http://schemas.microsoft.com/office/drawing/2018/hyperlinkcolor" val="tx"/>
                    </a:ext>
                  </a:extLst>
                </a:hlinkClick>
              </a:rPr>
              <a:t>MDN Web Docs (mozilla.org)</a:t>
            </a:r>
            <a:endParaRPr lang="nl-NL" sz="1800">
              <a:solidFill>
                <a:schemeClr val="hlink"/>
              </a:solidFill>
            </a:endParaRPr>
          </a:p>
          <a:p>
            <a:pPr marL="0" lvl="0" indent="0" algn="just" rtl="0">
              <a:lnSpc>
                <a:spcPct val="100000"/>
              </a:lnSpc>
              <a:spcBef>
                <a:spcPts val="360"/>
              </a:spcBef>
              <a:spcAft>
                <a:spcPts val="0"/>
              </a:spcAft>
              <a:buSzPts val="1800"/>
              <a:buNone/>
            </a:pPr>
            <a:endParaRPr lang="nl-NL" sz="1800" u="sng">
              <a:solidFill>
                <a:schemeClr val="hlink"/>
              </a:solidFill>
              <a:ea typeface="Times New Roman" panose="02020603050405020304"/>
            </a:endParaRPr>
          </a:p>
          <a:p>
            <a:pPr marL="114300" lvl="0" indent="0" algn="l" rtl="0">
              <a:lnSpc>
                <a:spcPct val="100000"/>
              </a:lnSpc>
              <a:spcBef>
                <a:spcPts val="360"/>
              </a:spcBef>
              <a:spcAft>
                <a:spcPts val="0"/>
              </a:spcAft>
              <a:buSzPts val="18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114300" lvl="0" indent="0" algn="l" rtl="0">
              <a:lnSpc>
                <a:spcPct val="100000"/>
              </a:lnSpc>
              <a:spcBef>
                <a:spcPts val="360"/>
              </a:spcBef>
              <a:spcAft>
                <a:spcPts val="0"/>
              </a:spcAft>
              <a:buSzPts val="1800"/>
              <a:buNone/>
            </a:pP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280" name="Google Shape;280;p28"/>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lang="en-US"/>
          </a:p>
        </p:txBody>
      </p:sp>
      <p:sp>
        <p:nvSpPr>
          <p:cNvPr id="281" name="Google Shape;281;p2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pic>
        <p:nvPicPr>
          <p:cNvPr id="282" name="Google Shape;282;p28" descr="pngwing.com.png"/>
          <p:cNvPicPr preferRelativeResize="0"/>
          <p:nvPr/>
        </p:nvPicPr>
        <p:blipFill rotWithShape="1">
          <a:blip r:embed="rId7"/>
          <a:srcRect/>
          <a:stretch>
            <a:fillRect/>
          </a:stretch>
        </p:blipFill>
        <p:spPr>
          <a:xfrm>
            <a:off x="5599752" y="2298455"/>
            <a:ext cx="2555543" cy="255554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endParaRPr/>
          </a:p>
        </p:txBody>
      </p:sp>
      <p:sp>
        <p:nvSpPr>
          <p:cNvPr id="288" name="Google Shape;288;p29"/>
          <p:cNvSpPr txBox="1">
            <a:spLocks noGrp="1"/>
          </p:cNvSpPr>
          <p:nvPr>
            <p:ph type="body" idx="1"/>
          </p:nvPr>
        </p:nvSpPr>
        <p:spPr>
          <a:xfrm flipV="1">
            <a:off x="457200" y="5897563"/>
            <a:ext cx="8229600" cy="2319337"/>
          </a:xfrm>
          <a:prstGeom prst="rect">
            <a:avLst/>
          </a:prstGeom>
          <a:noFill/>
          <a:ln>
            <a:noFill/>
          </a:ln>
        </p:spPr>
        <p:txBody>
          <a:bodyPr spcFirstLastPara="1" wrap="square" lIns="91425" tIns="45700" rIns="91425" bIns="45700" anchor="t" anchorCtr="0">
            <a:noAutofit/>
          </a:bodyPr>
          <a:lstStyle/>
          <a:p>
            <a:pPr marL="114300" lvl="0" indent="0" algn="l" rtl="0">
              <a:lnSpc>
                <a:spcPct val="100000"/>
              </a:lnSpc>
              <a:spcBef>
                <a:spcPts val="360"/>
              </a:spcBef>
              <a:spcAft>
                <a:spcPts val="0"/>
              </a:spcAft>
              <a:buSzPts val="1800"/>
              <a:buNone/>
            </a:pPr>
            <a:endParaRPr/>
          </a:p>
        </p:txBody>
      </p:sp>
      <p:sp>
        <p:nvSpPr>
          <p:cNvPr id="289" name="Google Shape;289;p29"/>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lang="en-US"/>
          </a:p>
        </p:txBody>
      </p:sp>
      <p:sp>
        <p:nvSpPr>
          <p:cNvPr id="290" name="Google Shape;290;p2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a:p>
        </p:txBody>
      </p:sp>
      <p:pic>
        <p:nvPicPr>
          <p:cNvPr id="291" name="Google Shape;291;p29" descr="360_F_518076374_r4i7CenCR1oDsvSbVQGqbWYNeErCZaq5.jpg"/>
          <p:cNvPicPr preferRelativeResize="0"/>
          <p:nvPr/>
        </p:nvPicPr>
        <p:blipFill rotWithShape="1">
          <a:blip r:embed="rId3"/>
          <a:srcRect/>
          <a:stretch>
            <a:fillRect/>
          </a:stretch>
        </p:blipFill>
        <p:spPr>
          <a:xfrm>
            <a:off x="1088571" y="923872"/>
            <a:ext cx="6308516" cy="56700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r>
              <a:rPr lang="en-US">
                <a:latin typeface="Times New Roman" panose="02020603050405020304"/>
                <a:ea typeface="Times New Roman" panose="02020603050405020304"/>
                <a:cs typeface="Times New Roman" panose="02020603050405020304"/>
              </a:rPr>
              <a:t>Table of Contents</a:t>
            </a:r>
          </a:p>
        </p:txBody>
      </p:sp>
      <p:sp>
        <p:nvSpPr>
          <p:cNvPr id="49" name="Google Shape;49;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lang="en-US"/>
          </a:p>
        </p:txBody>
      </p:sp>
      <p:sp>
        <p:nvSpPr>
          <p:cNvPr id="50" name="Google Shape;5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lang="en-US"/>
          </a:p>
        </p:txBody>
      </p:sp>
      <p:graphicFrame>
        <p:nvGraphicFramePr>
          <p:cNvPr id="52" name="Google Shape;48;p2">
            <a:extLst>
              <a:ext uri="{FF2B5EF4-FFF2-40B4-BE49-F238E27FC236}">
                <a16:creationId xmlns:a16="http://schemas.microsoft.com/office/drawing/2014/main" id="{E41F92F4-86BD-6FCF-BEA5-375A2F618BC1}"/>
              </a:ext>
            </a:extLst>
          </p:cNvPr>
          <p:cNvGraphicFramePr/>
          <p:nvPr>
            <p:extLst>
              <p:ext uri="{D42A27DB-BD31-4B8C-83A1-F6EECF244321}">
                <p14:modId xmlns:p14="http://schemas.microsoft.com/office/powerpoint/2010/main" val="4122292662"/>
              </p:ext>
            </p:extLst>
          </p:nvPr>
        </p:nvGraphicFramePr>
        <p:xfrm>
          <a:off x="0" y="838199"/>
          <a:ext cx="9144000" cy="5883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7519B-E504-3570-FF3B-6E840147751E}"/>
              </a:ext>
            </a:extLst>
          </p:cNvPr>
          <p:cNvSpPr>
            <a:spLocks noGrp="1"/>
          </p:cNvSpPr>
          <p:nvPr>
            <p:ph type="title"/>
          </p:nvPr>
        </p:nvSpPr>
        <p:spPr>
          <a:xfrm>
            <a:off x="4316698" y="1138036"/>
            <a:ext cx="4198652" cy="1402470"/>
          </a:xfrm>
        </p:spPr>
        <p:txBody>
          <a:bodyPr anchor="t">
            <a:normAutofit/>
          </a:bodyPr>
          <a:lstStyle/>
          <a:p>
            <a:r>
              <a:rPr lang="en-US" sz="2800"/>
              <a:t>Introduction </a:t>
            </a:r>
          </a:p>
        </p:txBody>
      </p:sp>
      <p:sp>
        <p:nvSpPr>
          <p:cNvPr id="3" name="Text Placeholder 2">
            <a:extLst>
              <a:ext uri="{FF2B5EF4-FFF2-40B4-BE49-F238E27FC236}">
                <a16:creationId xmlns:a16="http://schemas.microsoft.com/office/drawing/2014/main" id="{84674A02-09C6-053F-9725-C20B45011D56}"/>
              </a:ext>
            </a:extLst>
          </p:cNvPr>
          <p:cNvSpPr>
            <a:spLocks noGrp="1"/>
          </p:cNvSpPr>
          <p:nvPr>
            <p:ph type="body" idx="1"/>
          </p:nvPr>
        </p:nvSpPr>
        <p:spPr>
          <a:xfrm>
            <a:off x="4382640" y="2155522"/>
            <a:ext cx="4083287" cy="3591207"/>
          </a:xfrm>
        </p:spPr>
        <p:txBody>
          <a:bodyPr>
            <a:normAutofit/>
          </a:bodyPr>
          <a:lstStyle/>
          <a:p>
            <a:pPr marL="114300" indent="0">
              <a:lnSpc>
                <a:spcPct val="90000"/>
              </a:lnSpc>
              <a:buNone/>
            </a:pPr>
            <a:r>
              <a:rPr lang="en-US" sz="1400"/>
              <a:t>In today's digital age, online shopping has become an integral part of our lives. With the rise of e-commerce, consumers are constantly seeking convenient, secure, and personalized shopping experiences. Introducing "CARA", your one-stop destination for all your shopping needs. Our website aims to provide an unparalleled shopping experience, offering an extensive range of products, competitive prices, and exceptional customer service. In this presentation, we will take you through the features, benefits, and unique selling points of "CARA". We will explore how our platform addresses the evolving needs of online shoppers, and what sets us apart from the competition.</a:t>
            </a:r>
          </a:p>
        </p:txBody>
      </p:sp>
      <p:sp>
        <p:nvSpPr>
          <p:cNvPr id="4" name="Slide Number Placeholder 3">
            <a:extLst>
              <a:ext uri="{FF2B5EF4-FFF2-40B4-BE49-F238E27FC236}">
                <a16:creationId xmlns:a16="http://schemas.microsoft.com/office/drawing/2014/main" id="{9C1FCC7A-766B-78EC-E765-E317CE0BE0C4}"/>
              </a:ext>
            </a:extLst>
          </p:cNvPr>
          <p:cNvSpPr>
            <a:spLocks noGrp="1"/>
          </p:cNvSpPr>
          <p:nvPr>
            <p:ph type="sldNum" idx="12"/>
          </p:nvPr>
        </p:nvSpPr>
        <p:spPr>
          <a:xfrm>
            <a:off x="6457950" y="6356350"/>
            <a:ext cx="2057400" cy="365125"/>
          </a:xfrm>
        </p:spPr>
        <p:txBody>
          <a:bodyPr>
            <a:normAutofit/>
          </a:bodyPr>
          <a:lstStyle/>
          <a:p>
            <a:pPr marL="0" lvl="0" indent="0" rtl="0">
              <a:spcBef>
                <a:spcPts val="0"/>
              </a:spcBef>
              <a:spcAft>
                <a:spcPts val="600"/>
              </a:spcAft>
              <a:buNone/>
            </a:pPr>
            <a:fld id="{00000000-1234-1234-1234-123412341234}" type="slidenum">
              <a:rPr lang="en-US">
                <a:solidFill>
                  <a:schemeClr val="tx1">
                    <a:lumMod val="50000"/>
                    <a:lumOff val="50000"/>
                  </a:schemeClr>
                </a:solidFill>
              </a:rPr>
              <a:pPr marL="0" lvl="0" indent="0" rtl="0">
                <a:spcBef>
                  <a:spcPts val="0"/>
                </a:spcBef>
                <a:spcAft>
                  <a:spcPts val="600"/>
                </a:spcAft>
                <a:buNone/>
              </a:pPr>
              <a:t>3</a:t>
            </a:fld>
            <a:endParaRPr lang="en-US">
              <a:solidFill>
                <a:schemeClr val="tx1">
                  <a:lumMod val="50000"/>
                  <a:lumOff val="50000"/>
                </a:schemeClr>
              </a:solidFill>
            </a:endParaRPr>
          </a:p>
        </p:txBody>
      </p:sp>
      <p:pic>
        <p:nvPicPr>
          <p:cNvPr id="6" name="Google Shape;103;p8" descr="pngegg(1).png">
            <a:extLst>
              <a:ext uri="{FF2B5EF4-FFF2-40B4-BE49-F238E27FC236}">
                <a16:creationId xmlns:a16="http://schemas.microsoft.com/office/drawing/2014/main" id="{960FB63D-CD99-44D9-3C68-EA204644F77F}"/>
              </a:ext>
            </a:extLst>
          </p:cNvPr>
          <p:cNvPicPr preferRelativeResize="0"/>
          <p:nvPr/>
        </p:nvPicPr>
        <p:blipFill rotWithShape="1">
          <a:blip r:embed="rId2"/>
          <a:stretch>
            <a:fillRect/>
          </a:stretch>
        </p:blipFill>
        <p:spPr>
          <a:xfrm>
            <a:off x="644514" y="2159397"/>
            <a:ext cx="3274079" cy="2678351"/>
          </a:xfrm>
          <a:prstGeom prst="rect">
            <a:avLst/>
          </a:prstGeom>
          <a:noFill/>
        </p:spPr>
      </p:pic>
    </p:spTree>
    <p:extLst>
      <p:ext uri="{BB962C8B-B14F-4D97-AF65-F5344CB8AC3E}">
        <p14:creationId xmlns:p14="http://schemas.microsoft.com/office/powerpoint/2010/main" val="222534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D6BA-1CC3-69C3-D063-3E6A10FA5BF4}"/>
              </a:ext>
            </a:extLst>
          </p:cNvPr>
          <p:cNvSpPr>
            <a:spLocks noGrp="1"/>
          </p:cNvSpPr>
          <p:nvPr>
            <p:ph type="title"/>
          </p:nvPr>
        </p:nvSpPr>
        <p:spPr/>
        <p:txBody>
          <a:bodyPr/>
          <a:lstStyle/>
          <a:p>
            <a:r>
              <a:rPr lang="en-US"/>
              <a:t>Problem Statement</a:t>
            </a:r>
          </a:p>
        </p:txBody>
      </p:sp>
      <p:sp>
        <p:nvSpPr>
          <p:cNvPr id="3" name="Text Placeholder 2">
            <a:extLst>
              <a:ext uri="{FF2B5EF4-FFF2-40B4-BE49-F238E27FC236}">
                <a16:creationId xmlns:a16="http://schemas.microsoft.com/office/drawing/2014/main" id="{04265C99-BCA5-FF3A-F8EB-282FF713189D}"/>
              </a:ext>
            </a:extLst>
          </p:cNvPr>
          <p:cNvSpPr>
            <a:spLocks noGrp="1"/>
          </p:cNvSpPr>
          <p:nvPr>
            <p:ph type="body" idx="1"/>
          </p:nvPr>
        </p:nvSpPr>
        <p:spPr/>
        <p:txBody>
          <a:bodyPr/>
          <a:lstStyle/>
          <a:p>
            <a:pPr marL="114300" indent="0">
              <a:buNone/>
            </a:pPr>
            <a:r>
              <a:rPr lang="en-US" sz="2000">
                <a:latin typeface="Times New Roman"/>
              </a:rPr>
              <a:t>"CARA" solves various problems for consumers, businesses, and the overall shopping experience:</a:t>
            </a:r>
          </a:p>
          <a:p>
            <a:r>
              <a:rPr lang="en-US" sz="2000"/>
              <a:t>Time-saving</a:t>
            </a:r>
            <a:endParaRPr lang="en-US"/>
          </a:p>
          <a:p>
            <a:r>
              <a:rPr lang="en-US" sz="2000"/>
              <a:t>Price comparison.</a:t>
            </a:r>
          </a:p>
          <a:p>
            <a:r>
              <a:rPr lang="en-US" sz="2000"/>
              <a:t>Global reach.</a:t>
            </a:r>
            <a:endParaRPr lang="en-US"/>
          </a:p>
          <a:p>
            <a:r>
              <a:rPr lang="en-US" sz="2000"/>
              <a:t>Secure transactions.</a:t>
            </a:r>
          </a:p>
          <a:p>
            <a:r>
              <a:rPr lang="en-US" sz="2000"/>
              <a:t>Improved customer engagement: Personalized experiences.</a:t>
            </a:r>
            <a:endParaRPr lang="en-US"/>
          </a:p>
          <a:p>
            <a:r>
              <a:rPr lang="en-US" sz="2000"/>
              <a:t>Product variety: Browse multiple brands and categories.</a:t>
            </a:r>
          </a:p>
          <a:p>
            <a:r>
              <a:rPr lang="en-US" sz="2000"/>
              <a:t>Environmental benefits: Reduce carbon footprint.</a:t>
            </a:r>
          </a:p>
          <a:p>
            <a:endParaRPr lang="en-US" sz="2000"/>
          </a:p>
          <a:p>
            <a:pPr marL="114300" indent="0">
              <a:buNone/>
            </a:pPr>
            <a:endParaRPr lang="en-US" sz="2000"/>
          </a:p>
          <a:p>
            <a:endParaRPr lang="en-US" sz="2000"/>
          </a:p>
          <a:p>
            <a:pPr marL="114300" indent="0">
              <a:buNone/>
            </a:pPr>
            <a:endParaRPr lang="en-US" sz="2000">
              <a:latin typeface="Times New Roman"/>
            </a:endParaRPr>
          </a:p>
          <a:p>
            <a:endParaRPr lang="en-US" sz="2000"/>
          </a:p>
          <a:p>
            <a:endParaRPr lang="en-US" sz="2000"/>
          </a:p>
          <a:p>
            <a:endParaRPr lang="en-US"/>
          </a:p>
        </p:txBody>
      </p:sp>
      <p:sp>
        <p:nvSpPr>
          <p:cNvPr id="4" name="Slide Number Placeholder 3">
            <a:extLst>
              <a:ext uri="{FF2B5EF4-FFF2-40B4-BE49-F238E27FC236}">
                <a16:creationId xmlns:a16="http://schemas.microsoft.com/office/drawing/2014/main" id="{D07A5086-1613-87A2-D767-4FC38848EF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4</a:t>
            </a:fld>
            <a:endParaRPr lang="en-US"/>
          </a:p>
        </p:txBody>
      </p:sp>
      <p:pic>
        <p:nvPicPr>
          <p:cNvPr id="6" name="Google Shape;86;p6" descr="Premium Vector | Online shopping. cartoon shopper women wearing pink is  buying online with a notebook computer and credit card stand in a home  office. working from home concept. flat character illustration .">
            <a:extLst>
              <a:ext uri="{FF2B5EF4-FFF2-40B4-BE49-F238E27FC236}">
                <a16:creationId xmlns:a16="http://schemas.microsoft.com/office/drawing/2014/main" id="{07C7D2C6-4884-BF16-ACC7-60C5DBE8775B}"/>
              </a:ext>
            </a:extLst>
          </p:cNvPr>
          <p:cNvPicPr preferRelativeResize="0"/>
          <p:nvPr/>
        </p:nvPicPr>
        <p:blipFill rotWithShape="1">
          <a:blip r:embed="rId2"/>
          <a:srcRect/>
          <a:stretch>
            <a:fillRect/>
          </a:stretch>
        </p:blipFill>
        <p:spPr>
          <a:xfrm>
            <a:off x="5851017" y="4575041"/>
            <a:ext cx="2572623" cy="1965026"/>
          </a:xfrm>
          <a:prstGeom prst="rect">
            <a:avLst/>
          </a:prstGeom>
          <a:noFill/>
          <a:ln>
            <a:noFill/>
          </a:ln>
        </p:spPr>
      </p:pic>
    </p:spTree>
    <p:extLst>
      <p:ext uri="{BB962C8B-B14F-4D97-AF65-F5344CB8AC3E}">
        <p14:creationId xmlns:p14="http://schemas.microsoft.com/office/powerpoint/2010/main" val="347166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709D-C16F-860A-3F8A-099A8DF8CE1A}"/>
              </a:ext>
            </a:extLst>
          </p:cNvPr>
          <p:cNvSpPr>
            <a:spLocks noGrp="1"/>
          </p:cNvSpPr>
          <p:nvPr>
            <p:ph type="title"/>
          </p:nvPr>
        </p:nvSpPr>
        <p:spPr/>
        <p:txBody>
          <a:bodyPr/>
          <a:lstStyle/>
          <a:p>
            <a:r>
              <a:rPr lang="en-US"/>
              <a:t>Technical Details</a:t>
            </a:r>
          </a:p>
        </p:txBody>
      </p:sp>
      <p:sp>
        <p:nvSpPr>
          <p:cNvPr id="3" name="Text Placeholder 2">
            <a:extLst>
              <a:ext uri="{FF2B5EF4-FFF2-40B4-BE49-F238E27FC236}">
                <a16:creationId xmlns:a16="http://schemas.microsoft.com/office/drawing/2014/main" id="{F6ABB546-96C3-A1BF-9ABA-4228869CC8B8}"/>
              </a:ext>
            </a:extLst>
          </p:cNvPr>
          <p:cNvSpPr>
            <a:spLocks noGrp="1"/>
          </p:cNvSpPr>
          <p:nvPr>
            <p:ph type="body" idx="1"/>
          </p:nvPr>
        </p:nvSpPr>
        <p:spPr/>
        <p:txBody>
          <a:bodyPr/>
          <a:lstStyle/>
          <a:p>
            <a:pPr algn="just">
              <a:buAutoNum type="arabicPeriod"/>
            </a:pPr>
            <a:r>
              <a:rPr lang="en-US" sz="1800">
                <a:latin typeface="Times New Roman"/>
                <a:cs typeface="Times New Roman"/>
              </a:rPr>
              <a:t>HTML (index.html):</a:t>
            </a:r>
          </a:p>
          <a:p>
            <a:pPr marL="742950" lvl="1" indent="-285750" algn="just">
              <a:buFont typeface="Arial,Sans-Serif" panose="020B0604020202020204"/>
            </a:pPr>
            <a:r>
              <a:rPr lang="en-US" sz="1800">
                <a:latin typeface="Times New Roman"/>
                <a:cs typeface="Times New Roman"/>
              </a:rPr>
              <a:t>Set up the basic structure of the page.</a:t>
            </a:r>
          </a:p>
          <a:p>
            <a:pPr marL="742950" lvl="1" indent="-285750" algn="just">
              <a:buFont typeface="Arial,Sans-Serif" panose="020B0604020202020204"/>
            </a:pPr>
            <a:r>
              <a:rPr lang="en-US" sz="1800">
                <a:latin typeface="Times New Roman"/>
                <a:cs typeface="Times New Roman"/>
              </a:rPr>
              <a:t>Include a header with the title.</a:t>
            </a:r>
          </a:p>
          <a:p>
            <a:pPr marL="742950" lvl="1" indent="-285750" algn="just">
              <a:buFont typeface="Arial,Sans-Serif" panose="020B0604020202020204"/>
            </a:pPr>
            <a:r>
              <a:rPr lang="en-US" sz="1800">
                <a:latin typeface="Times New Roman"/>
                <a:cs typeface="Times New Roman"/>
              </a:rPr>
              <a:t>Create a container for displaying search results.</a:t>
            </a:r>
          </a:p>
          <a:p>
            <a:pPr lvl="1" algn="just"/>
            <a:endParaRPr lang="en-US" sz="1800">
              <a:latin typeface="Times New Roman"/>
              <a:cs typeface="Times New Roman"/>
            </a:endParaRPr>
          </a:p>
          <a:p>
            <a:pPr algn="just">
              <a:buAutoNum type="arabicPeriod"/>
            </a:pPr>
            <a:r>
              <a:rPr lang="en-US" sz="1800">
                <a:latin typeface="Times New Roman"/>
                <a:cs typeface="Times New Roman"/>
              </a:rPr>
              <a:t>CSS (styles.css):</a:t>
            </a:r>
          </a:p>
          <a:p>
            <a:pPr marL="742950" lvl="1" indent="-285750" algn="just">
              <a:buFont typeface="Arial,Sans-Serif" panose="020B0604020202020204"/>
            </a:pPr>
            <a:r>
              <a:rPr lang="en-US" sz="1800">
                <a:latin typeface="Times New Roman"/>
                <a:cs typeface="Times New Roman"/>
              </a:rPr>
              <a:t>Style the header and other elements as needed.</a:t>
            </a:r>
          </a:p>
          <a:p>
            <a:pPr marL="742950" lvl="1" indent="-285750" algn="just">
              <a:buFont typeface="Arial,Sans-Serif" panose="020B0604020202020204"/>
            </a:pPr>
            <a:r>
              <a:rPr lang="en-US" sz="1800">
                <a:latin typeface="Times New Roman"/>
                <a:cs typeface="Times New Roman"/>
              </a:rPr>
              <a:t>Define the layout for the results container.</a:t>
            </a:r>
          </a:p>
          <a:p>
            <a:pPr marL="742950" lvl="1" indent="-285750" algn="just">
              <a:buFont typeface="Arial,Sans-Serif" panose="020B0604020202020204"/>
            </a:pPr>
            <a:r>
              <a:rPr lang="en-US" sz="1800">
                <a:latin typeface="Times New Roman"/>
                <a:cs typeface="Times New Roman"/>
              </a:rPr>
              <a:t>Style individual product items.</a:t>
            </a:r>
          </a:p>
          <a:p>
            <a:pPr lvl="1" algn="just"/>
            <a:endParaRPr lang="en-US" sz="1800">
              <a:latin typeface="Times New Roman"/>
              <a:cs typeface="Times New Roman"/>
            </a:endParaRPr>
          </a:p>
          <a:p>
            <a:endParaRPr lang="en-US"/>
          </a:p>
        </p:txBody>
      </p:sp>
      <p:sp>
        <p:nvSpPr>
          <p:cNvPr id="4" name="Slide Number Placeholder 3">
            <a:extLst>
              <a:ext uri="{FF2B5EF4-FFF2-40B4-BE49-F238E27FC236}">
                <a16:creationId xmlns:a16="http://schemas.microsoft.com/office/drawing/2014/main" id="{96FE67D0-F2ED-B321-70A8-A19629E6D7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pic>
        <p:nvPicPr>
          <p:cNvPr id="5" name="Picture 4" descr="A file transfer from a computer&#10;&#10;Description automatically generated">
            <a:extLst>
              <a:ext uri="{FF2B5EF4-FFF2-40B4-BE49-F238E27FC236}">
                <a16:creationId xmlns:a16="http://schemas.microsoft.com/office/drawing/2014/main" id="{39A43516-EB48-3E47-12B9-8EEEFE095DF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56077" y="3661733"/>
            <a:ext cx="2952750" cy="2697551"/>
          </a:xfrm>
          <a:prstGeom prst="rect">
            <a:avLst/>
          </a:prstGeom>
        </p:spPr>
      </p:pic>
    </p:spTree>
    <p:extLst>
      <p:ext uri="{BB962C8B-B14F-4D97-AF65-F5344CB8AC3E}">
        <p14:creationId xmlns:p14="http://schemas.microsoft.com/office/powerpoint/2010/main" val="328486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52E7-5886-275B-35D4-A6780B025901}"/>
              </a:ext>
            </a:extLst>
          </p:cNvPr>
          <p:cNvSpPr>
            <a:spLocks noGrp="1"/>
          </p:cNvSpPr>
          <p:nvPr>
            <p:ph type="title"/>
          </p:nvPr>
        </p:nvSpPr>
        <p:spPr/>
        <p:txBody>
          <a:bodyPr/>
          <a:lstStyle/>
          <a:p>
            <a:r>
              <a:rPr lang="en-US"/>
              <a:t>Key Features</a:t>
            </a:r>
          </a:p>
        </p:txBody>
      </p:sp>
      <p:sp>
        <p:nvSpPr>
          <p:cNvPr id="4" name="Slide Number Placeholder 3">
            <a:extLst>
              <a:ext uri="{FF2B5EF4-FFF2-40B4-BE49-F238E27FC236}">
                <a16:creationId xmlns:a16="http://schemas.microsoft.com/office/drawing/2014/main" id="{C60BB14C-E060-9175-CA86-A673C2C4E3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graphicFrame>
        <p:nvGraphicFramePr>
          <p:cNvPr id="8" name="Text Placeholder 2">
            <a:extLst>
              <a:ext uri="{FF2B5EF4-FFF2-40B4-BE49-F238E27FC236}">
                <a16:creationId xmlns:a16="http://schemas.microsoft.com/office/drawing/2014/main" id="{C9C14B29-DF17-96A5-9889-67AE2A9C032C}"/>
              </a:ext>
            </a:extLst>
          </p:cNvPr>
          <p:cNvGraphicFramePr/>
          <p:nvPr>
            <p:extLst>
              <p:ext uri="{D42A27DB-BD31-4B8C-83A1-F6EECF244321}">
                <p14:modId xmlns:p14="http://schemas.microsoft.com/office/powerpoint/2010/main" val="2866227661"/>
              </p:ext>
            </p:extLst>
          </p:nvPr>
        </p:nvGraphicFramePr>
        <p:xfrm>
          <a:off x="615351" y="1285336"/>
          <a:ext cx="8229600" cy="49860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157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br>
              <a:rPr lang="en-US" sz="3200">
                <a:latin typeface="Times New Roman" panose="02020603050405020304"/>
                <a:ea typeface="Times New Roman" panose="02020603050405020304"/>
                <a:cs typeface="Times New Roman" panose="02020603050405020304"/>
                <a:sym typeface="Times New Roman" panose="02020603050405020304"/>
              </a:rPr>
            </a:br>
            <a:r>
              <a:rPr lang="en-US">
                <a:latin typeface="Times New Roman" panose="02020603050405020304"/>
                <a:ea typeface="Times New Roman" panose="02020603050405020304"/>
                <a:cs typeface="Times New Roman" panose="02020603050405020304"/>
                <a:sym typeface="Times New Roman" panose="02020603050405020304"/>
              </a:rPr>
              <a:t>Flow Chart</a:t>
            </a:r>
            <a:br>
              <a:rPr lang="en-US">
                <a:latin typeface="Times New Roman" panose="02020603050405020304"/>
                <a:ea typeface="Times New Roman" panose="02020603050405020304"/>
                <a:cs typeface="Times New Roman" panose="02020603050405020304"/>
                <a:sym typeface="Times New Roman" panose="02020603050405020304"/>
              </a:rPr>
            </a:br>
            <a:endParaRPr lang="en-US">
              <a:latin typeface="Times New Roman" panose="02020603050405020304"/>
              <a:ea typeface="Times New Roman" panose="02020603050405020304"/>
              <a:cs typeface="Times New Roman" panose="02020603050405020304"/>
              <a:sym typeface="Times New Roman" panose="02020603050405020304"/>
            </a:endParaRPr>
          </a:p>
        </p:txBody>
      </p:sp>
      <p:sp>
        <p:nvSpPr>
          <p:cNvPr id="178" name="Google Shape;178;p17"/>
          <p:cNvSpPr txBox="1">
            <a:spLocks noGrp="1"/>
          </p:cNvSpPr>
          <p:nvPr>
            <p:ph type="body" idx="1"/>
          </p:nvPr>
        </p:nvSpPr>
        <p:spPr>
          <a:xfrm>
            <a:off x="4282752" y="2967135"/>
            <a:ext cx="1194318" cy="755778"/>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360"/>
              </a:spcBef>
              <a:spcAft>
                <a:spcPts val="0"/>
              </a:spcAft>
              <a:buClr>
                <a:schemeClr val="dk1"/>
              </a:buClr>
              <a:buSzPts val="1800"/>
              <a:buNone/>
            </a:pPr>
            <a:endParaRPr/>
          </a:p>
        </p:txBody>
      </p:sp>
      <p:sp>
        <p:nvSpPr>
          <p:cNvPr id="179" name="Google Shape;179;p17"/>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lang="en-US"/>
          </a:p>
        </p:txBody>
      </p:sp>
      <p:sp>
        <p:nvSpPr>
          <p:cNvPr id="180" name="Google Shape;180;p17"/>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a:p>
        </p:txBody>
      </p:sp>
      <p:pic>
        <p:nvPicPr>
          <p:cNvPr id="181" name="Google Shape;181;p17"/>
          <p:cNvPicPr preferRelativeResize="0"/>
          <p:nvPr/>
        </p:nvPicPr>
        <p:blipFill rotWithShape="1">
          <a:blip r:embed="rId3"/>
          <a:srcRect/>
          <a:stretch>
            <a:fillRect/>
          </a:stretch>
        </p:blipFill>
        <p:spPr>
          <a:xfrm>
            <a:off x="1918607" y="838200"/>
            <a:ext cx="5442857" cy="5883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F71C-07D7-FA5B-E8DC-4ABF8497E733}"/>
              </a:ext>
            </a:extLst>
          </p:cNvPr>
          <p:cNvSpPr>
            <a:spLocks noGrp="1"/>
          </p:cNvSpPr>
          <p:nvPr>
            <p:ph type="title"/>
          </p:nvPr>
        </p:nvSpPr>
        <p:spPr/>
        <p:txBody>
          <a:bodyPr/>
          <a:lstStyle/>
          <a:p>
            <a:r>
              <a:rPr lang="en-US" dirty="0"/>
              <a:t>Project highlights</a:t>
            </a:r>
            <a:endParaRPr lang="en-IN" dirty="0"/>
          </a:p>
        </p:txBody>
      </p:sp>
      <p:sp>
        <p:nvSpPr>
          <p:cNvPr id="3" name="Text Placeholder 2">
            <a:extLst>
              <a:ext uri="{FF2B5EF4-FFF2-40B4-BE49-F238E27FC236}">
                <a16:creationId xmlns:a16="http://schemas.microsoft.com/office/drawing/2014/main" id="{FB3CF87E-C5EB-29D9-542C-EACF33A5E9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7F6C63-5226-767E-F50D-138ED0765B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Picture 5">
            <a:extLst>
              <a:ext uri="{FF2B5EF4-FFF2-40B4-BE49-F238E27FC236}">
                <a16:creationId xmlns:a16="http://schemas.microsoft.com/office/drawing/2014/main" id="{A81EDBE6-65BF-1623-4DC9-D7BDFEA1F57B}"/>
              </a:ext>
            </a:extLst>
          </p:cNvPr>
          <p:cNvPicPr>
            <a:picLocks noChangeAspect="1"/>
          </p:cNvPicPr>
          <p:nvPr/>
        </p:nvPicPr>
        <p:blipFill>
          <a:blip r:embed="rId2"/>
          <a:stretch>
            <a:fillRect/>
          </a:stretch>
        </p:blipFill>
        <p:spPr>
          <a:xfrm>
            <a:off x="0" y="859762"/>
            <a:ext cx="9144000" cy="5998238"/>
          </a:xfrm>
          <a:prstGeom prst="rect">
            <a:avLst/>
          </a:prstGeom>
        </p:spPr>
      </p:pic>
    </p:spTree>
    <p:extLst>
      <p:ext uri="{BB962C8B-B14F-4D97-AF65-F5344CB8AC3E}">
        <p14:creationId xmlns:p14="http://schemas.microsoft.com/office/powerpoint/2010/main" val="390235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8858-6C44-57AF-4AA8-E5C82C73F13A}"/>
              </a:ext>
            </a:extLst>
          </p:cNvPr>
          <p:cNvSpPr>
            <a:spLocks noGrp="1"/>
          </p:cNvSpPr>
          <p:nvPr>
            <p:ph type="title"/>
          </p:nvPr>
        </p:nvSpPr>
        <p:spPr/>
        <p:txBody>
          <a:bodyPr/>
          <a:lstStyle/>
          <a:p>
            <a:r>
              <a:rPr lang="en-US" dirty="0"/>
              <a:t>Project highlights</a:t>
            </a:r>
            <a:endParaRPr lang="en-IN" dirty="0"/>
          </a:p>
        </p:txBody>
      </p:sp>
      <p:sp>
        <p:nvSpPr>
          <p:cNvPr id="3" name="Text Placeholder 2">
            <a:extLst>
              <a:ext uri="{FF2B5EF4-FFF2-40B4-BE49-F238E27FC236}">
                <a16:creationId xmlns:a16="http://schemas.microsoft.com/office/drawing/2014/main" id="{EEB0376A-58E4-EA0B-1ACF-F55ED8012AE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5040CF4-709E-68E4-6426-A61AF13E6E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09F88163-85F1-C2E6-7416-5994DF591B32}"/>
              </a:ext>
            </a:extLst>
          </p:cNvPr>
          <p:cNvPicPr>
            <a:picLocks noChangeAspect="1"/>
          </p:cNvPicPr>
          <p:nvPr/>
        </p:nvPicPr>
        <p:blipFill>
          <a:blip r:embed="rId2"/>
          <a:stretch>
            <a:fillRect/>
          </a:stretch>
        </p:blipFill>
        <p:spPr>
          <a:xfrm>
            <a:off x="6001" y="838200"/>
            <a:ext cx="9146775" cy="5883275"/>
          </a:xfrm>
          <a:prstGeom prst="rect">
            <a:avLst/>
          </a:prstGeom>
        </p:spPr>
      </p:pic>
    </p:spTree>
    <p:extLst>
      <p:ext uri="{BB962C8B-B14F-4D97-AF65-F5344CB8AC3E}">
        <p14:creationId xmlns:p14="http://schemas.microsoft.com/office/powerpoint/2010/main" val="22337445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453</Words>
  <Application>Microsoft Office PowerPoint</Application>
  <PresentationFormat>On-screen Show (4:3)</PresentationFormat>
  <Paragraphs>89</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Arial,Sans-Serif</vt:lpstr>
      <vt:lpstr>Times New Roman</vt:lpstr>
      <vt:lpstr>Office Theme</vt:lpstr>
      <vt:lpstr>PowerPoint Presentation</vt:lpstr>
      <vt:lpstr>Table of Contents</vt:lpstr>
      <vt:lpstr>Introduction </vt:lpstr>
      <vt:lpstr>Problem Statement</vt:lpstr>
      <vt:lpstr>Technical Details</vt:lpstr>
      <vt:lpstr>Key Features</vt:lpstr>
      <vt:lpstr> Flow Chart </vt:lpstr>
      <vt:lpstr>Project highlights</vt:lpstr>
      <vt:lpstr>Project highlights</vt:lpstr>
      <vt:lpstr>Conclusion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ABC</dc:creator>
  <cp:lastModifiedBy>Dil Sharma</cp:lastModifiedBy>
  <cp:revision>5</cp:revision>
  <dcterms:created xsi:type="dcterms:W3CDTF">2024-05-24T05:47:42Z</dcterms:created>
  <dcterms:modified xsi:type="dcterms:W3CDTF">2024-10-02T08:11:07Z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DB45D2F99E2C4DBEB7F3CD28261BEC3C_12</vt:lpwstr>
  </property>
  <property fmtid="{D5CDD505-2E9C-101B-9397-08002B2CF9AE}" pid="3" name="KSOProductBuildVer">
    <vt:lpwstr>1033-5.7.0.8090</vt:lpwstr>
  </property>
</Properties>
</file>