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TDTD귀여워귀여워" charset="1" panose="02000503000000000000"/>
      <p:regular r:id="rId20"/>
    </p:embeddedFont>
    <p:embeddedFont>
      <p:font typeface="TDTD걱정말아요" charset="1" panose="02000503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2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9.png" Type="http://schemas.openxmlformats.org/officeDocument/2006/relationships/image"/><Relationship Id="rId13"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jpeg" Type="http://schemas.openxmlformats.org/officeDocument/2006/relationships/image"/><Relationship Id="rId13" Target="../media/image16.jpeg" Type="http://schemas.openxmlformats.org/officeDocument/2006/relationships/image"/><Relationship Id="rId14" Target="../media/image17.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jpeg" Type="http://schemas.openxmlformats.org/officeDocument/2006/relationships/image"/><Relationship Id="rId11" Target="../media/image1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CDFFF1"/>
        </a:solidFill>
      </p:bgPr>
    </p:bg>
    <p:spTree>
      <p:nvGrpSpPr>
        <p:cNvPr id="1" name=""/>
        <p:cNvGrpSpPr/>
        <p:nvPr/>
      </p:nvGrpSpPr>
      <p:grpSpPr>
        <a:xfrm>
          <a:off x="0" y="0"/>
          <a:ext cx="0" cy="0"/>
          <a:chOff x="0" y="0"/>
          <a:chExt cx="0" cy="0"/>
        </a:xfrm>
      </p:grpSpPr>
      <p:sp>
        <p:nvSpPr>
          <p:cNvPr name="Freeform 2" id="2"/>
          <p:cNvSpPr/>
          <p:nvPr/>
        </p:nvSpPr>
        <p:spPr>
          <a:xfrm flipH="false" flipV="false" rot="0">
            <a:off x="-2871955" y="7962813"/>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013148" y="7962813"/>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493274" y="7962813"/>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125232" y="9258300"/>
            <a:ext cx="4384597" cy="1171332"/>
          </a:xfrm>
          <a:custGeom>
            <a:avLst/>
            <a:gdLst/>
            <a:ahLst/>
            <a:cxnLst/>
            <a:rect r="r" b="b" t="t" l="l"/>
            <a:pathLst>
              <a:path h="1171332" w="4384597">
                <a:moveTo>
                  <a:pt x="0" y="0"/>
                </a:moveTo>
                <a:lnTo>
                  <a:pt x="4384597" y="0"/>
                </a:lnTo>
                <a:lnTo>
                  <a:pt x="4384597" y="1171332"/>
                </a:lnTo>
                <a:lnTo>
                  <a:pt x="0" y="11713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028635" y="9258300"/>
            <a:ext cx="4384597" cy="1171332"/>
          </a:xfrm>
          <a:custGeom>
            <a:avLst/>
            <a:gdLst/>
            <a:ahLst/>
            <a:cxnLst/>
            <a:rect r="r" b="b" t="t" l="l"/>
            <a:pathLst>
              <a:path h="1171332" w="4384597">
                <a:moveTo>
                  <a:pt x="0" y="0"/>
                </a:moveTo>
                <a:lnTo>
                  <a:pt x="4384597" y="0"/>
                </a:lnTo>
                <a:lnTo>
                  <a:pt x="4384597" y="1171332"/>
                </a:lnTo>
                <a:lnTo>
                  <a:pt x="0" y="11713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2136471" y="1424053"/>
            <a:ext cx="14015059" cy="7438895"/>
            <a:chOff x="0" y="0"/>
            <a:chExt cx="3691209" cy="1959215"/>
          </a:xfrm>
        </p:grpSpPr>
        <p:sp>
          <p:nvSpPr>
            <p:cNvPr name="Freeform 8" id="8"/>
            <p:cNvSpPr/>
            <p:nvPr/>
          </p:nvSpPr>
          <p:spPr>
            <a:xfrm flipH="false" flipV="false" rot="0">
              <a:off x="0" y="0"/>
              <a:ext cx="3691209" cy="1959215"/>
            </a:xfrm>
            <a:custGeom>
              <a:avLst/>
              <a:gdLst/>
              <a:ahLst/>
              <a:cxnLst/>
              <a:rect r="r" b="b" t="t" l="l"/>
              <a:pathLst>
                <a:path h="1959215" w="3691209">
                  <a:moveTo>
                    <a:pt x="15467" y="0"/>
                  </a:moveTo>
                  <a:lnTo>
                    <a:pt x="3675742" y="0"/>
                  </a:lnTo>
                  <a:cubicBezTo>
                    <a:pt x="3684284" y="0"/>
                    <a:pt x="3691209" y="6925"/>
                    <a:pt x="3691209" y="15467"/>
                  </a:cubicBezTo>
                  <a:lnTo>
                    <a:pt x="3691209" y="1943748"/>
                  </a:lnTo>
                  <a:cubicBezTo>
                    <a:pt x="3691209" y="1947850"/>
                    <a:pt x="3689579" y="1951784"/>
                    <a:pt x="3686678" y="1954685"/>
                  </a:cubicBezTo>
                  <a:cubicBezTo>
                    <a:pt x="3683778" y="1957586"/>
                    <a:pt x="3679844" y="1959215"/>
                    <a:pt x="3675742" y="1959215"/>
                  </a:cubicBezTo>
                  <a:lnTo>
                    <a:pt x="15467" y="1959215"/>
                  </a:lnTo>
                  <a:cubicBezTo>
                    <a:pt x="11365" y="1959215"/>
                    <a:pt x="7431" y="1957586"/>
                    <a:pt x="4530" y="1954685"/>
                  </a:cubicBezTo>
                  <a:cubicBezTo>
                    <a:pt x="1630" y="1951784"/>
                    <a:pt x="0" y="1947850"/>
                    <a:pt x="0" y="1943748"/>
                  </a:cubicBezTo>
                  <a:lnTo>
                    <a:pt x="0" y="15467"/>
                  </a:lnTo>
                  <a:cubicBezTo>
                    <a:pt x="0" y="11365"/>
                    <a:pt x="1630" y="7431"/>
                    <a:pt x="4530" y="4530"/>
                  </a:cubicBezTo>
                  <a:cubicBezTo>
                    <a:pt x="7431" y="1630"/>
                    <a:pt x="11365" y="0"/>
                    <a:pt x="15467" y="0"/>
                  </a:cubicBezTo>
                  <a:close/>
                </a:path>
              </a:pathLst>
            </a:custGeom>
            <a:solidFill>
              <a:srgbClr val="FFD080"/>
            </a:solidFill>
            <a:ln cap="rnd">
              <a:noFill/>
              <a:prstDash val="solid"/>
              <a:round/>
            </a:ln>
          </p:spPr>
        </p:sp>
        <p:sp>
          <p:nvSpPr>
            <p:cNvPr name="TextBox 9" id="9"/>
            <p:cNvSpPr txBox="true"/>
            <p:nvPr/>
          </p:nvSpPr>
          <p:spPr>
            <a:xfrm>
              <a:off x="0" y="-47625"/>
              <a:ext cx="3691209" cy="200684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2868457" y="1909436"/>
            <a:ext cx="12813346" cy="6468127"/>
            <a:chOff x="0" y="0"/>
            <a:chExt cx="3374709" cy="1703540"/>
          </a:xfrm>
        </p:grpSpPr>
        <p:sp>
          <p:nvSpPr>
            <p:cNvPr name="Freeform 11" id="11"/>
            <p:cNvSpPr/>
            <p:nvPr/>
          </p:nvSpPr>
          <p:spPr>
            <a:xfrm flipH="false" flipV="false" rot="0">
              <a:off x="0" y="0"/>
              <a:ext cx="3374708" cy="1703540"/>
            </a:xfrm>
            <a:custGeom>
              <a:avLst/>
              <a:gdLst/>
              <a:ahLst/>
              <a:cxnLst/>
              <a:rect r="r" b="b" t="t" l="l"/>
              <a:pathLst>
                <a:path h="1703540" w="3374708">
                  <a:moveTo>
                    <a:pt x="16918" y="0"/>
                  </a:moveTo>
                  <a:lnTo>
                    <a:pt x="3357790" y="0"/>
                  </a:lnTo>
                  <a:cubicBezTo>
                    <a:pt x="3362277" y="0"/>
                    <a:pt x="3366581" y="1782"/>
                    <a:pt x="3369753" y="4955"/>
                  </a:cubicBezTo>
                  <a:cubicBezTo>
                    <a:pt x="3372926" y="8128"/>
                    <a:pt x="3374708" y="12431"/>
                    <a:pt x="3374708" y="16918"/>
                  </a:cubicBezTo>
                  <a:lnTo>
                    <a:pt x="3374708" y="1686622"/>
                  </a:lnTo>
                  <a:cubicBezTo>
                    <a:pt x="3374708" y="1691109"/>
                    <a:pt x="3372926" y="1695412"/>
                    <a:pt x="3369753" y="1698585"/>
                  </a:cubicBezTo>
                  <a:cubicBezTo>
                    <a:pt x="3366581" y="1701757"/>
                    <a:pt x="3362277" y="1703540"/>
                    <a:pt x="3357790" y="1703540"/>
                  </a:cubicBezTo>
                  <a:lnTo>
                    <a:pt x="16918" y="1703540"/>
                  </a:lnTo>
                  <a:cubicBezTo>
                    <a:pt x="7574" y="1703540"/>
                    <a:pt x="0" y="1695965"/>
                    <a:pt x="0" y="1686622"/>
                  </a:cubicBezTo>
                  <a:lnTo>
                    <a:pt x="0" y="16918"/>
                  </a:lnTo>
                  <a:cubicBezTo>
                    <a:pt x="0" y="12431"/>
                    <a:pt x="1782" y="8128"/>
                    <a:pt x="4955" y="4955"/>
                  </a:cubicBezTo>
                  <a:cubicBezTo>
                    <a:pt x="8128" y="1782"/>
                    <a:pt x="12431" y="0"/>
                    <a:pt x="16918" y="0"/>
                  </a:cubicBezTo>
                  <a:close/>
                </a:path>
              </a:pathLst>
            </a:custGeom>
            <a:solidFill>
              <a:srgbClr val="FFFFFF"/>
            </a:solidFill>
            <a:ln cap="rnd">
              <a:noFill/>
              <a:prstDash val="solid"/>
              <a:round/>
            </a:ln>
          </p:spPr>
        </p:sp>
        <p:sp>
          <p:nvSpPr>
            <p:cNvPr name="TextBox 12" id="12"/>
            <p:cNvSpPr txBox="true"/>
            <p:nvPr/>
          </p:nvSpPr>
          <p:spPr>
            <a:xfrm>
              <a:off x="0" y="-47625"/>
              <a:ext cx="3374709" cy="1751165"/>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4341688" y="3047897"/>
            <a:ext cx="9604624" cy="3587734"/>
          </a:xfrm>
          <a:prstGeom prst="rect">
            <a:avLst/>
          </a:prstGeom>
        </p:spPr>
        <p:txBody>
          <a:bodyPr anchor="t" rtlCol="false" tIns="0" lIns="0" bIns="0" rIns="0">
            <a:spAutoFit/>
          </a:bodyPr>
          <a:lstStyle/>
          <a:p>
            <a:pPr algn="ctr">
              <a:lnSpc>
                <a:spcPts val="13749"/>
              </a:lnSpc>
            </a:pPr>
            <a:r>
              <a:rPr lang="en-US" sz="13749">
                <a:solidFill>
                  <a:srgbClr val="FD986E"/>
                </a:solidFill>
                <a:latin typeface="TDTD귀여워귀여워"/>
              </a:rPr>
              <a:t>Tugas Presentasi</a:t>
            </a:r>
          </a:p>
        </p:txBody>
      </p:sp>
      <p:sp>
        <p:nvSpPr>
          <p:cNvPr name="Freeform 14" id="14"/>
          <p:cNvSpPr/>
          <p:nvPr/>
        </p:nvSpPr>
        <p:spPr>
          <a:xfrm flipH="false" flipV="false" rot="0">
            <a:off x="-363793" y="3497388"/>
            <a:ext cx="1983574" cy="5077948"/>
          </a:xfrm>
          <a:custGeom>
            <a:avLst/>
            <a:gdLst/>
            <a:ahLst/>
            <a:cxnLst/>
            <a:rect r="r" b="b" t="t" l="l"/>
            <a:pathLst>
              <a:path h="5077948" w="1983574">
                <a:moveTo>
                  <a:pt x="0" y="0"/>
                </a:moveTo>
                <a:lnTo>
                  <a:pt x="1983574" y="0"/>
                </a:lnTo>
                <a:lnTo>
                  <a:pt x="1983574" y="5077948"/>
                </a:lnTo>
                <a:lnTo>
                  <a:pt x="0" y="50779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true" flipV="false" rot="0">
            <a:off x="16668219" y="3497388"/>
            <a:ext cx="1983574" cy="5077948"/>
          </a:xfrm>
          <a:custGeom>
            <a:avLst/>
            <a:gdLst/>
            <a:ahLst/>
            <a:cxnLst/>
            <a:rect r="r" b="b" t="t" l="l"/>
            <a:pathLst>
              <a:path h="5077948" w="1983574">
                <a:moveTo>
                  <a:pt x="1983574" y="0"/>
                </a:moveTo>
                <a:lnTo>
                  <a:pt x="0" y="0"/>
                </a:lnTo>
                <a:lnTo>
                  <a:pt x="0" y="5077948"/>
                </a:lnTo>
                <a:lnTo>
                  <a:pt x="1983574" y="5077948"/>
                </a:lnTo>
                <a:lnTo>
                  <a:pt x="198357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2491764" y="2140878"/>
            <a:ext cx="753385" cy="6005245"/>
          </a:xfrm>
          <a:custGeom>
            <a:avLst/>
            <a:gdLst/>
            <a:ahLst/>
            <a:cxnLst/>
            <a:rect r="r" b="b" t="t" l="l"/>
            <a:pathLst>
              <a:path h="6005245" w="753385">
                <a:moveTo>
                  <a:pt x="0" y="0"/>
                </a:moveTo>
                <a:lnTo>
                  <a:pt x="753386" y="0"/>
                </a:lnTo>
                <a:lnTo>
                  <a:pt x="753386" y="6005244"/>
                </a:lnTo>
                <a:lnTo>
                  <a:pt x="0" y="60052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7" id="17"/>
          <p:cNvSpPr txBox="true"/>
          <p:nvPr/>
        </p:nvSpPr>
        <p:spPr>
          <a:xfrm rot="0">
            <a:off x="6766231" y="6848767"/>
            <a:ext cx="4755537" cy="688975"/>
          </a:xfrm>
          <a:prstGeom prst="rect">
            <a:avLst/>
          </a:prstGeom>
        </p:spPr>
        <p:txBody>
          <a:bodyPr anchor="t" rtlCol="false" tIns="0" lIns="0" bIns="0" rIns="0">
            <a:spAutoFit/>
          </a:bodyPr>
          <a:lstStyle/>
          <a:p>
            <a:pPr algn="ctr">
              <a:lnSpc>
                <a:spcPts val="5599"/>
              </a:lnSpc>
            </a:pPr>
            <a:r>
              <a:rPr lang="en-US" sz="3999">
                <a:solidFill>
                  <a:srgbClr val="112545"/>
                </a:solidFill>
                <a:latin typeface="TDTD걱정말아요"/>
              </a:rPr>
              <a:t>Kelompok Borcelle</a:t>
            </a:r>
          </a:p>
        </p:txBody>
      </p:sp>
      <p:sp>
        <p:nvSpPr>
          <p:cNvPr name="Freeform 18" id="18"/>
          <p:cNvSpPr/>
          <p:nvPr/>
        </p:nvSpPr>
        <p:spPr>
          <a:xfrm flipH="false" flipV="false" rot="0">
            <a:off x="1829434" y="4965937"/>
            <a:ext cx="2006089" cy="4878029"/>
          </a:xfrm>
          <a:custGeom>
            <a:avLst/>
            <a:gdLst/>
            <a:ahLst/>
            <a:cxnLst/>
            <a:rect r="r" b="b" t="t" l="l"/>
            <a:pathLst>
              <a:path h="4878029" w="2006089">
                <a:moveTo>
                  <a:pt x="0" y="0"/>
                </a:moveTo>
                <a:lnTo>
                  <a:pt x="2006090" y="0"/>
                </a:lnTo>
                <a:lnTo>
                  <a:pt x="2006090" y="4878029"/>
                </a:lnTo>
                <a:lnTo>
                  <a:pt x="0" y="4878029"/>
                </a:lnTo>
                <a:lnTo>
                  <a:pt x="0" y="0"/>
                </a:lnTo>
                <a:close/>
              </a:path>
            </a:pathLst>
          </a:custGeom>
          <a:blipFill>
            <a:blip r:embed="rId10"/>
            <a:stretch>
              <a:fillRect l="0" t="0" r="0" b="0"/>
            </a:stretch>
          </a:blipFill>
        </p:spPr>
      </p:sp>
      <p:sp>
        <p:nvSpPr>
          <p:cNvPr name="Freeform 19" id="19"/>
          <p:cNvSpPr/>
          <p:nvPr/>
        </p:nvSpPr>
        <p:spPr>
          <a:xfrm flipH="false" flipV="false" rot="0">
            <a:off x="14006742" y="5341765"/>
            <a:ext cx="2451824" cy="4502201"/>
          </a:xfrm>
          <a:custGeom>
            <a:avLst/>
            <a:gdLst/>
            <a:ahLst/>
            <a:cxnLst/>
            <a:rect r="r" b="b" t="t" l="l"/>
            <a:pathLst>
              <a:path h="4502201" w="2451824">
                <a:moveTo>
                  <a:pt x="0" y="0"/>
                </a:moveTo>
                <a:lnTo>
                  <a:pt x="2451824" y="0"/>
                </a:lnTo>
                <a:lnTo>
                  <a:pt x="2451824" y="4502201"/>
                </a:lnTo>
                <a:lnTo>
                  <a:pt x="0" y="4502201"/>
                </a:lnTo>
                <a:lnTo>
                  <a:pt x="0" y="0"/>
                </a:lnTo>
                <a:close/>
              </a:path>
            </a:pathLst>
          </a:custGeom>
          <a:blipFill>
            <a:blip r:embed="rId11"/>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CDFFF1"/>
        </a:solidFill>
      </p:bgPr>
    </p:bg>
    <p:spTree>
      <p:nvGrpSpPr>
        <p:cNvPr id="1" name=""/>
        <p:cNvGrpSpPr/>
        <p:nvPr/>
      </p:nvGrpSpPr>
      <p:grpSpPr>
        <a:xfrm>
          <a:off x="0" y="0"/>
          <a:ext cx="0" cy="0"/>
          <a:chOff x="0" y="0"/>
          <a:chExt cx="0" cy="0"/>
        </a:xfrm>
      </p:grpSpPr>
      <p:sp>
        <p:nvSpPr>
          <p:cNvPr name="Freeform 2" id="2"/>
          <p:cNvSpPr/>
          <p:nvPr/>
        </p:nvSpPr>
        <p:spPr>
          <a:xfrm flipH="false" flipV="false" rot="0">
            <a:off x="-2871955"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013148"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493274"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63793" y="4371276"/>
            <a:ext cx="1983574" cy="5077948"/>
          </a:xfrm>
          <a:custGeom>
            <a:avLst/>
            <a:gdLst/>
            <a:ahLst/>
            <a:cxnLst/>
            <a:rect r="r" b="b" t="t" l="l"/>
            <a:pathLst>
              <a:path h="5077948" w="1983574">
                <a:moveTo>
                  <a:pt x="0" y="0"/>
                </a:moveTo>
                <a:lnTo>
                  <a:pt x="1983574" y="0"/>
                </a:lnTo>
                <a:lnTo>
                  <a:pt x="1983574" y="5077949"/>
                </a:lnTo>
                <a:lnTo>
                  <a:pt x="0" y="50779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6668219" y="4371276"/>
            <a:ext cx="1983574" cy="5077948"/>
          </a:xfrm>
          <a:custGeom>
            <a:avLst/>
            <a:gdLst/>
            <a:ahLst/>
            <a:cxnLst/>
            <a:rect r="r" b="b" t="t" l="l"/>
            <a:pathLst>
              <a:path h="5077948" w="1983574">
                <a:moveTo>
                  <a:pt x="1983574" y="0"/>
                </a:moveTo>
                <a:lnTo>
                  <a:pt x="0" y="0"/>
                </a:lnTo>
                <a:lnTo>
                  <a:pt x="0" y="5077949"/>
                </a:lnTo>
                <a:lnTo>
                  <a:pt x="1983574" y="5077949"/>
                </a:lnTo>
                <a:lnTo>
                  <a:pt x="198357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125232" y="9258300"/>
            <a:ext cx="4384597" cy="1171332"/>
          </a:xfrm>
          <a:custGeom>
            <a:avLst/>
            <a:gdLst/>
            <a:ahLst/>
            <a:cxnLst/>
            <a:rect r="r" b="b" t="t" l="l"/>
            <a:pathLst>
              <a:path h="1171332" w="4384597">
                <a:moveTo>
                  <a:pt x="0" y="0"/>
                </a:moveTo>
                <a:lnTo>
                  <a:pt x="4384597" y="0"/>
                </a:lnTo>
                <a:lnTo>
                  <a:pt x="4384597" y="1171332"/>
                </a:lnTo>
                <a:lnTo>
                  <a:pt x="0" y="11713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6028635" y="9258300"/>
            <a:ext cx="4384597" cy="1171332"/>
          </a:xfrm>
          <a:custGeom>
            <a:avLst/>
            <a:gdLst/>
            <a:ahLst/>
            <a:cxnLst/>
            <a:rect r="r" b="b" t="t" l="l"/>
            <a:pathLst>
              <a:path h="1171332" w="4384597">
                <a:moveTo>
                  <a:pt x="0" y="0"/>
                </a:moveTo>
                <a:lnTo>
                  <a:pt x="4384597" y="0"/>
                </a:lnTo>
                <a:lnTo>
                  <a:pt x="4384597" y="1171332"/>
                </a:lnTo>
                <a:lnTo>
                  <a:pt x="0" y="11713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4907891" y="1008209"/>
            <a:ext cx="8472219" cy="1600695"/>
            <a:chOff x="0" y="0"/>
            <a:chExt cx="3036252" cy="573653"/>
          </a:xfrm>
        </p:grpSpPr>
        <p:sp>
          <p:nvSpPr>
            <p:cNvPr name="Freeform 10" id="10"/>
            <p:cNvSpPr/>
            <p:nvPr/>
          </p:nvSpPr>
          <p:spPr>
            <a:xfrm flipH="false" flipV="false" rot="0">
              <a:off x="0" y="0"/>
              <a:ext cx="3036252" cy="573653"/>
            </a:xfrm>
            <a:custGeom>
              <a:avLst/>
              <a:gdLst/>
              <a:ahLst/>
              <a:cxnLst/>
              <a:rect r="r" b="b" t="t" l="l"/>
              <a:pathLst>
                <a:path h="573653" w="3036252">
                  <a:moveTo>
                    <a:pt x="21931" y="0"/>
                  </a:moveTo>
                  <a:lnTo>
                    <a:pt x="3014321" y="0"/>
                  </a:lnTo>
                  <a:cubicBezTo>
                    <a:pt x="3026433" y="0"/>
                    <a:pt x="3036252" y="9819"/>
                    <a:pt x="3036252" y="21931"/>
                  </a:cubicBezTo>
                  <a:lnTo>
                    <a:pt x="3036252" y="551722"/>
                  </a:lnTo>
                  <a:cubicBezTo>
                    <a:pt x="3036252" y="557538"/>
                    <a:pt x="3033941" y="563117"/>
                    <a:pt x="3029828" y="567229"/>
                  </a:cubicBezTo>
                  <a:cubicBezTo>
                    <a:pt x="3025716" y="571342"/>
                    <a:pt x="3020137" y="573653"/>
                    <a:pt x="3014321" y="573653"/>
                  </a:cubicBezTo>
                  <a:lnTo>
                    <a:pt x="21931" y="573653"/>
                  </a:lnTo>
                  <a:cubicBezTo>
                    <a:pt x="9819" y="573653"/>
                    <a:pt x="0" y="563834"/>
                    <a:pt x="0" y="551722"/>
                  </a:cubicBezTo>
                  <a:lnTo>
                    <a:pt x="0" y="21931"/>
                  </a:lnTo>
                  <a:cubicBezTo>
                    <a:pt x="0" y="9819"/>
                    <a:pt x="9819" y="0"/>
                    <a:pt x="21931" y="0"/>
                  </a:cubicBezTo>
                  <a:close/>
                </a:path>
              </a:pathLst>
            </a:custGeom>
            <a:solidFill>
              <a:srgbClr val="FD986E"/>
            </a:solidFill>
          </p:spPr>
        </p:sp>
        <p:sp>
          <p:nvSpPr>
            <p:cNvPr name="TextBox 11" id="11"/>
            <p:cNvSpPr txBox="true"/>
            <p:nvPr/>
          </p:nvSpPr>
          <p:spPr>
            <a:xfrm>
              <a:off x="0" y="-38100"/>
              <a:ext cx="3036252" cy="611753"/>
            </a:xfrm>
            <a:prstGeom prst="rect">
              <a:avLst/>
            </a:prstGeom>
          </p:spPr>
          <p:txBody>
            <a:bodyPr anchor="ctr" rtlCol="false" tIns="50800" lIns="50800" bIns="50800" rIns="50800"/>
            <a:lstStyle/>
            <a:p>
              <a:pPr algn="ctr">
                <a:lnSpc>
                  <a:spcPts val="1960"/>
                </a:lnSpc>
              </a:pPr>
            </a:p>
          </p:txBody>
        </p:sp>
      </p:grpSp>
      <p:grpSp>
        <p:nvGrpSpPr>
          <p:cNvPr name="Group 12" id="12"/>
          <p:cNvGrpSpPr/>
          <p:nvPr/>
        </p:nvGrpSpPr>
        <p:grpSpPr>
          <a:xfrm rot="0">
            <a:off x="5085320" y="1154874"/>
            <a:ext cx="8117360" cy="1307365"/>
            <a:chOff x="0" y="0"/>
            <a:chExt cx="2909079" cy="468530"/>
          </a:xfrm>
        </p:grpSpPr>
        <p:sp>
          <p:nvSpPr>
            <p:cNvPr name="Freeform 13" id="13"/>
            <p:cNvSpPr/>
            <p:nvPr/>
          </p:nvSpPr>
          <p:spPr>
            <a:xfrm flipH="false" flipV="false" rot="0">
              <a:off x="0" y="0"/>
              <a:ext cx="2909079" cy="468530"/>
            </a:xfrm>
            <a:custGeom>
              <a:avLst/>
              <a:gdLst/>
              <a:ahLst/>
              <a:cxnLst/>
              <a:rect r="r" b="b" t="t" l="l"/>
              <a:pathLst>
                <a:path h="468530" w="2909079">
                  <a:moveTo>
                    <a:pt x="22890" y="0"/>
                  </a:moveTo>
                  <a:lnTo>
                    <a:pt x="2886189" y="0"/>
                  </a:lnTo>
                  <a:cubicBezTo>
                    <a:pt x="2898830" y="0"/>
                    <a:pt x="2909079" y="10248"/>
                    <a:pt x="2909079" y="22890"/>
                  </a:cubicBezTo>
                  <a:lnTo>
                    <a:pt x="2909079" y="445640"/>
                  </a:lnTo>
                  <a:cubicBezTo>
                    <a:pt x="2909079" y="451711"/>
                    <a:pt x="2906667" y="457533"/>
                    <a:pt x="2902374" y="461826"/>
                  </a:cubicBezTo>
                  <a:cubicBezTo>
                    <a:pt x="2898082" y="466119"/>
                    <a:pt x="2892260" y="468530"/>
                    <a:pt x="2886189" y="468530"/>
                  </a:cubicBezTo>
                  <a:lnTo>
                    <a:pt x="22890" y="468530"/>
                  </a:lnTo>
                  <a:cubicBezTo>
                    <a:pt x="16819" y="468530"/>
                    <a:pt x="10997" y="466119"/>
                    <a:pt x="6704" y="461826"/>
                  </a:cubicBezTo>
                  <a:cubicBezTo>
                    <a:pt x="2412" y="457533"/>
                    <a:pt x="0" y="451711"/>
                    <a:pt x="0" y="445640"/>
                  </a:cubicBezTo>
                  <a:lnTo>
                    <a:pt x="0" y="22890"/>
                  </a:lnTo>
                  <a:cubicBezTo>
                    <a:pt x="0" y="16819"/>
                    <a:pt x="2412" y="10997"/>
                    <a:pt x="6704" y="6704"/>
                  </a:cubicBezTo>
                  <a:cubicBezTo>
                    <a:pt x="10997" y="2412"/>
                    <a:pt x="16819" y="0"/>
                    <a:pt x="22890" y="0"/>
                  </a:cubicBezTo>
                  <a:close/>
                </a:path>
              </a:pathLst>
            </a:custGeom>
            <a:solidFill>
              <a:srgbClr val="000000">
                <a:alpha val="0"/>
              </a:srgbClr>
            </a:solidFill>
            <a:ln w="38100" cap="rnd">
              <a:solidFill>
                <a:srgbClr val="FFFFFF"/>
              </a:solidFill>
              <a:prstDash val="dash"/>
              <a:round/>
            </a:ln>
          </p:spPr>
        </p:sp>
        <p:sp>
          <p:nvSpPr>
            <p:cNvPr name="TextBox 14" id="14"/>
            <p:cNvSpPr txBox="true"/>
            <p:nvPr/>
          </p:nvSpPr>
          <p:spPr>
            <a:xfrm>
              <a:off x="0" y="-38100"/>
              <a:ext cx="2909079" cy="506630"/>
            </a:xfrm>
            <a:prstGeom prst="rect">
              <a:avLst/>
            </a:prstGeom>
          </p:spPr>
          <p:txBody>
            <a:bodyPr anchor="ctr" rtlCol="false" tIns="50800" lIns="50800" bIns="50800" rIns="50800"/>
            <a:lstStyle/>
            <a:p>
              <a:pPr algn="ctr">
                <a:lnSpc>
                  <a:spcPts val="1960"/>
                </a:lnSpc>
              </a:pPr>
            </a:p>
          </p:txBody>
        </p:sp>
      </p:grpSp>
      <p:sp>
        <p:nvSpPr>
          <p:cNvPr name="TextBox 15" id="15"/>
          <p:cNvSpPr txBox="true"/>
          <p:nvPr/>
        </p:nvSpPr>
        <p:spPr>
          <a:xfrm rot="0">
            <a:off x="5925215" y="1189749"/>
            <a:ext cx="6437570" cy="1104265"/>
          </a:xfrm>
          <a:prstGeom prst="rect">
            <a:avLst/>
          </a:prstGeom>
        </p:spPr>
        <p:txBody>
          <a:bodyPr anchor="t" rtlCol="false" tIns="0" lIns="0" bIns="0" rIns="0">
            <a:spAutoFit/>
          </a:bodyPr>
          <a:lstStyle/>
          <a:p>
            <a:pPr algn="ctr">
              <a:lnSpc>
                <a:spcPts val="8959"/>
              </a:lnSpc>
            </a:pPr>
            <a:r>
              <a:rPr lang="en-US" sz="6399">
                <a:solidFill>
                  <a:srgbClr val="FFFFFF"/>
                </a:solidFill>
                <a:latin typeface="TDTD귀여워귀여워"/>
              </a:rPr>
              <a:t>Data Penelitian</a:t>
            </a:r>
          </a:p>
        </p:txBody>
      </p:sp>
      <p:pic>
        <p:nvPicPr>
          <p:cNvPr name="Picture 16" id="16"/>
          <p:cNvPicPr>
            <a:picLocks noChangeAspect="true"/>
          </p:cNvPicPr>
          <p:nvPr/>
        </p:nvPicPr>
        <p:blipFill>
          <a:blip r:embed="rId8"/>
          <a:stretch>
            <a:fillRect/>
          </a:stretch>
        </p:blipFill>
        <p:spPr>
          <a:xfrm rot="0">
            <a:off x="1826138" y="3438980"/>
            <a:ext cx="5579156" cy="5579156"/>
          </a:xfrm>
          <a:prstGeom prst="rect">
            <a:avLst/>
          </a:prstGeom>
        </p:spPr>
      </p:pic>
      <p:grpSp>
        <p:nvGrpSpPr>
          <p:cNvPr name="Group 17" id="17"/>
          <p:cNvGrpSpPr/>
          <p:nvPr/>
        </p:nvGrpSpPr>
        <p:grpSpPr>
          <a:xfrm rot="0">
            <a:off x="7578539" y="4382492"/>
            <a:ext cx="6101289" cy="1265870"/>
            <a:chOff x="0" y="0"/>
            <a:chExt cx="2186564" cy="453659"/>
          </a:xfrm>
        </p:grpSpPr>
        <p:sp>
          <p:nvSpPr>
            <p:cNvPr name="Freeform 18" id="18"/>
            <p:cNvSpPr/>
            <p:nvPr/>
          </p:nvSpPr>
          <p:spPr>
            <a:xfrm flipH="false" flipV="false" rot="0">
              <a:off x="0" y="0"/>
              <a:ext cx="2186564" cy="453659"/>
            </a:xfrm>
            <a:custGeom>
              <a:avLst/>
              <a:gdLst/>
              <a:ahLst/>
              <a:cxnLst/>
              <a:rect r="r" b="b" t="t" l="l"/>
              <a:pathLst>
                <a:path h="453659" w="2186564">
                  <a:moveTo>
                    <a:pt x="30454" y="0"/>
                  </a:moveTo>
                  <a:lnTo>
                    <a:pt x="2156111" y="0"/>
                  </a:lnTo>
                  <a:cubicBezTo>
                    <a:pt x="2164188" y="0"/>
                    <a:pt x="2171934" y="3208"/>
                    <a:pt x="2177645" y="8920"/>
                  </a:cubicBezTo>
                  <a:cubicBezTo>
                    <a:pt x="2183356" y="14631"/>
                    <a:pt x="2186564" y="22377"/>
                    <a:pt x="2186564" y="30454"/>
                  </a:cubicBezTo>
                  <a:lnTo>
                    <a:pt x="2186564" y="423206"/>
                  </a:lnTo>
                  <a:cubicBezTo>
                    <a:pt x="2186564" y="440025"/>
                    <a:pt x="2172930" y="453659"/>
                    <a:pt x="2156111" y="453659"/>
                  </a:cubicBezTo>
                  <a:lnTo>
                    <a:pt x="30454" y="453659"/>
                  </a:lnTo>
                  <a:cubicBezTo>
                    <a:pt x="13635" y="453659"/>
                    <a:pt x="0" y="440025"/>
                    <a:pt x="0" y="423206"/>
                  </a:cubicBezTo>
                  <a:lnTo>
                    <a:pt x="0" y="30454"/>
                  </a:lnTo>
                  <a:cubicBezTo>
                    <a:pt x="0" y="13635"/>
                    <a:pt x="13635" y="0"/>
                    <a:pt x="30454" y="0"/>
                  </a:cubicBezTo>
                  <a:close/>
                </a:path>
              </a:pathLst>
            </a:custGeom>
            <a:solidFill>
              <a:srgbClr val="FFFFFF"/>
            </a:solidFill>
          </p:spPr>
        </p:sp>
        <p:sp>
          <p:nvSpPr>
            <p:cNvPr name="TextBox 19" id="19"/>
            <p:cNvSpPr txBox="true"/>
            <p:nvPr/>
          </p:nvSpPr>
          <p:spPr>
            <a:xfrm>
              <a:off x="0" y="-38100"/>
              <a:ext cx="2186564" cy="491759"/>
            </a:xfrm>
            <a:prstGeom prst="rect">
              <a:avLst/>
            </a:prstGeom>
          </p:spPr>
          <p:txBody>
            <a:bodyPr anchor="ctr" rtlCol="false" tIns="50800" lIns="50800" bIns="50800" rIns="50800"/>
            <a:lstStyle/>
            <a:p>
              <a:pPr algn="ctr">
                <a:lnSpc>
                  <a:spcPts val="1960"/>
                </a:lnSpc>
              </a:pPr>
            </a:p>
          </p:txBody>
        </p:sp>
      </p:grpSp>
      <p:grpSp>
        <p:nvGrpSpPr>
          <p:cNvPr name="Group 20" id="20"/>
          <p:cNvGrpSpPr/>
          <p:nvPr/>
        </p:nvGrpSpPr>
        <p:grpSpPr>
          <a:xfrm rot="0">
            <a:off x="7578539" y="4382492"/>
            <a:ext cx="449793" cy="1265870"/>
            <a:chOff x="0" y="0"/>
            <a:chExt cx="161196" cy="453659"/>
          </a:xfrm>
        </p:grpSpPr>
        <p:sp>
          <p:nvSpPr>
            <p:cNvPr name="Freeform 21" id="21"/>
            <p:cNvSpPr/>
            <p:nvPr/>
          </p:nvSpPr>
          <p:spPr>
            <a:xfrm flipH="false" flipV="false" rot="0">
              <a:off x="0" y="0"/>
              <a:ext cx="161196" cy="453659"/>
            </a:xfrm>
            <a:custGeom>
              <a:avLst/>
              <a:gdLst/>
              <a:ahLst/>
              <a:cxnLst/>
              <a:rect r="r" b="b" t="t" l="l"/>
              <a:pathLst>
                <a:path h="453659" w="161196">
                  <a:moveTo>
                    <a:pt x="0" y="0"/>
                  </a:moveTo>
                  <a:lnTo>
                    <a:pt x="161196" y="0"/>
                  </a:lnTo>
                  <a:lnTo>
                    <a:pt x="161196" y="453659"/>
                  </a:lnTo>
                  <a:lnTo>
                    <a:pt x="0" y="453659"/>
                  </a:lnTo>
                  <a:close/>
                </a:path>
              </a:pathLst>
            </a:custGeom>
            <a:solidFill>
              <a:srgbClr val="FFD080"/>
            </a:solidFill>
          </p:spPr>
        </p:sp>
        <p:sp>
          <p:nvSpPr>
            <p:cNvPr name="TextBox 22" id="22"/>
            <p:cNvSpPr txBox="true"/>
            <p:nvPr/>
          </p:nvSpPr>
          <p:spPr>
            <a:xfrm>
              <a:off x="0" y="-38100"/>
              <a:ext cx="161196" cy="491759"/>
            </a:xfrm>
            <a:prstGeom prst="rect">
              <a:avLst/>
            </a:prstGeom>
          </p:spPr>
          <p:txBody>
            <a:bodyPr anchor="ctr" rtlCol="false" tIns="50800" lIns="50800" bIns="50800" rIns="50800"/>
            <a:lstStyle/>
            <a:p>
              <a:pPr algn="ctr">
                <a:lnSpc>
                  <a:spcPts val="1960"/>
                </a:lnSpc>
              </a:pPr>
            </a:p>
          </p:txBody>
        </p:sp>
      </p:grpSp>
      <p:sp>
        <p:nvSpPr>
          <p:cNvPr name="TextBox 23" id="23"/>
          <p:cNvSpPr txBox="true"/>
          <p:nvPr/>
        </p:nvSpPr>
        <p:spPr>
          <a:xfrm rot="0">
            <a:off x="8421278" y="4672844"/>
            <a:ext cx="4781402" cy="688975"/>
          </a:xfrm>
          <a:prstGeom prst="rect">
            <a:avLst/>
          </a:prstGeom>
        </p:spPr>
        <p:txBody>
          <a:bodyPr anchor="t" rtlCol="false" tIns="0" lIns="0" bIns="0" rIns="0">
            <a:spAutoFit/>
          </a:bodyPr>
          <a:lstStyle/>
          <a:p>
            <a:pPr algn="l">
              <a:lnSpc>
                <a:spcPts val="5599"/>
              </a:lnSpc>
            </a:pPr>
            <a:r>
              <a:rPr lang="en-US" sz="3999">
                <a:solidFill>
                  <a:srgbClr val="112545"/>
                </a:solidFill>
                <a:latin typeface="TDTD걱정말아요"/>
              </a:rPr>
              <a:t>Data yang diperoleh</a:t>
            </a:r>
          </a:p>
        </p:txBody>
      </p:sp>
      <p:sp>
        <p:nvSpPr>
          <p:cNvPr name="TextBox 24" id="24"/>
          <p:cNvSpPr txBox="true"/>
          <p:nvPr/>
        </p:nvSpPr>
        <p:spPr>
          <a:xfrm rot="0">
            <a:off x="7578539" y="6195309"/>
            <a:ext cx="8450096" cy="2424430"/>
          </a:xfrm>
          <a:prstGeom prst="rect">
            <a:avLst/>
          </a:prstGeom>
        </p:spPr>
        <p:txBody>
          <a:bodyPr anchor="t" rtlCol="false" tIns="0" lIns="0" bIns="0" rIns="0">
            <a:spAutoFit/>
          </a:bodyPr>
          <a:lstStyle/>
          <a:p>
            <a:pPr algn="just">
              <a:lnSpc>
                <a:spcPts val="3200"/>
              </a:lnSpc>
            </a:pPr>
            <a:r>
              <a:rPr lang="en-US" sz="3200">
                <a:solidFill>
                  <a:srgbClr val="112545"/>
                </a:solidFill>
                <a:latin typeface="TDTD걱정말아요"/>
              </a:rPr>
              <a:t>Lorem ipsum dolor sit amet, consectetur adipiscing elit. In laoreet tortor sed enim convallis molestie. Nullam id elit mi. Donec id egestas lectus. Cras ullamcorper augue sagittis sem placerat ultricies. Vivamus fermentum sollicitudin tincidunt.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CDFFF1"/>
        </a:solidFill>
      </p:bgPr>
    </p:bg>
    <p:spTree>
      <p:nvGrpSpPr>
        <p:cNvPr id="1" name=""/>
        <p:cNvGrpSpPr/>
        <p:nvPr/>
      </p:nvGrpSpPr>
      <p:grpSpPr>
        <a:xfrm>
          <a:off x="0" y="0"/>
          <a:ext cx="0" cy="0"/>
          <a:chOff x="0" y="0"/>
          <a:chExt cx="0" cy="0"/>
        </a:xfrm>
      </p:grpSpPr>
      <p:sp>
        <p:nvSpPr>
          <p:cNvPr name="Freeform 2" id="2"/>
          <p:cNvSpPr/>
          <p:nvPr/>
        </p:nvSpPr>
        <p:spPr>
          <a:xfrm flipH="false" flipV="false" rot="0">
            <a:off x="-2871955"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013148"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493274"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63793" y="4371276"/>
            <a:ext cx="1983574" cy="5077948"/>
          </a:xfrm>
          <a:custGeom>
            <a:avLst/>
            <a:gdLst/>
            <a:ahLst/>
            <a:cxnLst/>
            <a:rect r="r" b="b" t="t" l="l"/>
            <a:pathLst>
              <a:path h="5077948" w="1983574">
                <a:moveTo>
                  <a:pt x="0" y="0"/>
                </a:moveTo>
                <a:lnTo>
                  <a:pt x="1983574" y="0"/>
                </a:lnTo>
                <a:lnTo>
                  <a:pt x="1983574" y="5077949"/>
                </a:lnTo>
                <a:lnTo>
                  <a:pt x="0" y="50779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6668219" y="4371276"/>
            <a:ext cx="1983574" cy="5077948"/>
          </a:xfrm>
          <a:custGeom>
            <a:avLst/>
            <a:gdLst/>
            <a:ahLst/>
            <a:cxnLst/>
            <a:rect r="r" b="b" t="t" l="l"/>
            <a:pathLst>
              <a:path h="5077948" w="1983574">
                <a:moveTo>
                  <a:pt x="1983574" y="0"/>
                </a:moveTo>
                <a:lnTo>
                  <a:pt x="0" y="0"/>
                </a:lnTo>
                <a:lnTo>
                  <a:pt x="0" y="5077949"/>
                </a:lnTo>
                <a:lnTo>
                  <a:pt x="1983574" y="5077949"/>
                </a:lnTo>
                <a:lnTo>
                  <a:pt x="198357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125232" y="9258300"/>
            <a:ext cx="4384597" cy="1171332"/>
          </a:xfrm>
          <a:custGeom>
            <a:avLst/>
            <a:gdLst/>
            <a:ahLst/>
            <a:cxnLst/>
            <a:rect r="r" b="b" t="t" l="l"/>
            <a:pathLst>
              <a:path h="1171332" w="4384597">
                <a:moveTo>
                  <a:pt x="0" y="0"/>
                </a:moveTo>
                <a:lnTo>
                  <a:pt x="4384597" y="0"/>
                </a:lnTo>
                <a:lnTo>
                  <a:pt x="4384597" y="1171332"/>
                </a:lnTo>
                <a:lnTo>
                  <a:pt x="0" y="11713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6028635" y="9258300"/>
            <a:ext cx="4384597" cy="1171332"/>
          </a:xfrm>
          <a:custGeom>
            <a:avLst/>
            <a:gdLst/>
            <a:ahLst/>
            <a:cxnLst/>
            <a:rect r="r" b="b" t="t" l="l"/>
            <a:pathLst>
              <a:path h="1171332" w="4384597">
                <a:moveTo>
                  <a:pt x="0" y="0"/>
                </a:moveTo>
                <a:lnTo>
                  <a:pt x="4384597" y="0"/>
                </a:lnTo>
                <a:lnTo>
                  <a:pt x="4384597" y="1171332"/>
                </a:lnTo>
                <a:lnTo>
                  <a:pt x="0" y="11713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2136471" y="1424053"/>
            <a:ext cx="14015059" cy="7438895"/>
            <a:chOff x="0" y="0"/>
            <a:chExt cx="3691209" cy="1959215"/>
          </a:xfrm>
        </p:grpSpPr>
        <p:sp>
          <p:nvSpPr>
            <p:cNvPr name="Freeform 10" id="10"/>
            <p:cNvSpPr/>
            <p:nvPr/>
          </p:nvSpPr>
          <p:spPr>
            <a:xfrm flipH="false" flipV="false" rot="0">
              <a:off x="0" y="0"/>
              <a:ext cx="3691209" cy="1959215"/>
            </a:xfrm>
            <a:custGeom>
              <a:avLst/>
              <a:gdLst/>
              <a:ahLst/>
              <a:cxnLst/>
              <a:rect r="r" b="b" t="t" l="l"/>
              <a:pathLst>
                <a:path h="1959215" w="3691209">
                  <a:moveTo>
                    <a:pt x="15467" y="0"/>
                  </a:moveTo>
                  <a:lnTo>
                    <a:pt x="3675742" y="0"/>
                  </a:lnTo>
                  <a:cubicBezTo>
                    <a:pt x="3684284" y="0"/>
                    <a:pt x="3691209" y="6925"/>
                    <a:pt x="3691209" y="15467"/>
                  </a:cubicBezTo>
                  <a:lnTo>
                    <a:pt x="3691209" y="1943748"/>
                  </a:lnTo>
                  <a:cubicBezTo>
                    <a:pt x="3691209" y="1947850"/>
                    <a:pt x="3689579" y="1951784"/>
                    <a:pt x="3686678" y="1954685"/>
                  </a:cubicBezTo>
                  <a:cubicBezTo>
                    <a:pt x="3683778" y="1957586"/>
                    <a:pt x="3679844" y="1959215"/>
                    <a:pt x="3675742" y="1959215"/>
                  </a:cubicBezTo>
                  <a:lnTo>
                    <a:pt x="15467" y="1959215"/>
                  </a:lnTo>
                  <a:cubicBezTo>
                    <a:pt x="11365" y="1959215"/>
                    <a:pt x="7431" y="1957586"/>
                    <a:pt x="4530" y="1954685"/>
                  </a:cubicBezTo>
                  <a:cubicBezTo>
                    <a:pt x="1630" y="1951784"/>
                    <a:pt x="0" y="1947850"/>
                    <a:pt x="0" y="1943748"/>
                  </a:cubicBezTo>
                  <a:lnTo>
                    <a:pt x="0" y="15467"/>
                  </a:lnTo>
                  <a:cubicBezTo>
                    <a:pt x="0" y="11365"/>
                    <a:pt x="1630" y="7431"/>
                    <a:pt x="4530" y="4530"/>
                  </a:cubicBezTo>
                  <a:cubicBezTo>
                    <a:pt x="7431" y="1630"/>
                    <a:pt x="11365" y="0"/>
                    <a:pt x="15467" y="0"/>
                  </a:cubicBezTo>
                  <a:close/>
                </a:path>
              </a:pathLst>
            </a:custGeom>
            <a:solidFill>
              <a:srgbClr val="FFD080"/>
            </a:solidFill>
            <a:ln cap="rnd">
              <a:noFill/>
              <a:prstDash val="solid"/>
              <a:round/>
            </a:ln>
          </p:spPr>
        </p:sp>
        <p:sp>
          <p:nvSpPr>
            <p:cNvPr name="TextBox 11" id="11"/>
            <p:cNvSpPr txBox="true"/>
            <p:nvPr/>
          </p:nvSpPr>
          <p:spPr>
            <a:xfrm>
              <a:off x="0" y="-47625"/>
              <a:ext cx="3691209" cy="200684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2868457" y="1909436"/>
            <a:ext cx="12813346" cy="6468127"/>
            <a:chOff x="0" y="0"/>
            <a:chExt cx="3374709" cy="1703540"/>
          </a:xfrm>
        </p:grpSpPr>
        <p:sp>
          <p:nvSpPr>
            <p:cNvPr name="Freeform 13" id="13"/>
            <p:cNvSpPr/>
            <p:nvPr/>
          </p:nvSpPr>
          <p:spPr>
            <a:xfrm flipH="false" flipV="false" rot="0">
              <a:off x="0" y="0"/>
              <a:ext cx="3374708" cy="1703540"/>
            </a:xfrm>
            <a:custGeom>
              <a:avLst/>
              <a:gdLst/>
              <a:ahLst/>
              <a:cxnLst/>
              <a:rect r="r" b="b" t="t" l="l"/>
              <a:pathLst>
                <a:path h="1703540" w="3374708">
                  <a:moveTo>
                    <a:pt x="16918" y="0"/>
                  </a:moveTo>
                  <a:lnTo>
                    <a:pt x="3357790" y="0"/>
                  </a:lnTo>
                  <a:cubicBezTo>
                    <a:pt x="3362277" y="0"/>
                    <a:pt x="3366581" y="1782"/>
                    <a:pt x="3369753" y="4955"/>
                  </a:cubicBezTo>
                  <a:cubicBezTo>
                    <a:pt x="3372926" y="8128"/>
                    <a:pt x="3374708" y="12431"/>
                    <a:pt x="3374708" y="16918"/>
                  </a:cubicBezTo>
                  <a:lnTo>
                    <a:pt x="3374708" y="1686622"/>
                  </a:lnTo>
                  <a:cubicBezTo>
                    <a:pt x="3374708" y="1691109"/>
                    <a:pt x="3372926" y="1695412"/>
                    <a:pt x="3369753" y="1698585"/>
                  </a:cubicBezTo>
                  <a:cubicBezTo>
                    <a:pt x="3366581" y="1701757"/>
                    <a:pt x="3362277" y="1703540"/>
                    <a:pt x="3357790" y="1703540"/>
                  </a:cubicBezTo>
                  <a:lnTo>
                    <a:pt x="16918" y="1703540"/>
                  </a:lnTo>
                  <a:cubicBezTo>
                    <a:pt x="7574" y="1703540"/>
                    <a:pt x="0" y="1695965"/>
                    <a:pt x="0" y="1686622"/>
                  </a:cubicBezTo>
                  <a:lnTo>
                    <a:pt x="0" y="16918"/>
                  </a:lnTo>
                  <a:cubicBezTo>
                    <a:pt x="0" y="12431"/>
                    <a:pt x="1782" y="8128"/>
                    <a:pt x="4955" y="4955"/>
                  </a:cubicBezTo>
                  <a:cubicBezTo>
                    <a:pt x="8128" y="1782"/>
                    <a:pt x="12431" y="0"/>
                    <a:pt x="16918" y="0"/>
                  </a:cubicBezTo>
                  <a:close/>
                </a:path>
              </a:pathLst>
            </a:custGeom>
            <a:solidFill>
              <a:srgbClr val="FFFFFF"/>
            </a:solidFill>
            <a:ln cap="rnd">
              <a:noFill/>
              <a:prstDash val="solid"/>
              <a:round/>
            </a:ln>
          </p:spPr>
        </p:sp>
        <p:sp>
          <p:nvSpPr>
            <p:cNvPr name="TextBox 14" id="14"/>
            <p:cNvSpPr txBox="true"/>
            <p:nvPr/>
          </p:nvSpPr>
          <p:spPr>
            <a:xfrm>
              <a:off x="0" y="-47625"/>
              <a:ext cx="3374709" cy="1751165"/>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2491764" y="2140878"/>
            <a:ext cx="753385" cy="6005245"/>
          </a:xfrm>
          <a:custGeom>
            <a:avLst/>
            <a:gdLst/>
            <a:ahLst/>
            <a:cxnLst/>
            <a:rect r="r" b="b" t="t" l="l"/>
            <a:pathLst>
              <a:path h="6005245" w="753385">
                <a:moveTo>
                  <a:pt x="0" y="0"/>
                </a:moveTo>
                <a:lnTo>
                  <a:pt x="753386" y="0"/>
                </a:lnTo>
                <a:lnTo>
                  <a:pt x="753386" y="6005244"/>
                </a:lnTo>
                <a:lnTo>
                  <a:pt x="0" y="60052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6" id="16"/>
          <p:cNvGrpSpPr/>
          <p:nvPr/>
        </p:nvGrpSpPr>
        <p:grpSpPr>
          <a:xfrm rot="0">
            <a:off x="4907891" y="1008209"/>
            <a:ext cx="8472219" cy="1600695"/>
            <a:chOff x="0" y="0"/>
            <a:chExt cx="3036252" cy="573653"/>
          </a:xfrm>
        </p:grpSpPr>
        <p:sp>
          <p:nvSpPr>
            <p:cNvPr name="Freeform 17" id="17"/>
            <p:cNvSpPr/>
            <p:nvPr/>
          </p:nvSpPr>
          <p:spPr>
            <a:xfrm flipH="false" flipV="false" rot="0">
              <a:off x="0" y="0"/>
              <a:ext cx="3036252" cy="573653"/>
            </a:xfrm>
            <a:custGeom>
              <a:avLst/>
              <a:gdLst/>
              <a:ahLst/>
              <a:cxnLst/>
              <a:rect r="r" b="b" t="t" l="l"/>
              <a:pathLst>
                <a:path h="573653" w="3036252">
                  <a:moveTo>
                    <a:pt x="21931" y="0"/>
                  </a:moveTo>
                  <a:lnTo>
                    <a:pt x="3014321" y="0"/>
                  </a:lnTo>
                  <a:cubicBezTo>
                    <a:pt x="3026433" y="0"/>
                    <a:pt x="3036252" y="9819"/>
                    <a:pt x="3036252" y="21931"/>
                  </a:cubicBezTo>
                  <a:lnTo>
                    <a:pt x="3036252" y="551722"/>
                  </a:lnTo>
                  <a:cubicBezTo>
                    <a:pt x="3036252" y="557538"/>
                    <a:pt x="3033941" y="563117"/>
                    <a:pt x="3029828" y="567229"/>
                  </a:cubicBezTo>
                  <a:cubicBezTo>
                    <a:pt x="3025716" y="571342"/>
                    <a:pt x="3020137" y="573653"/>
                    <a:pt x="3014321" y="573653"/>
                  </a:cubicBezTo>
                  <a:lnTo>
                    <a:pt x="21931" y="573653"/>
                  </a:lnTo>
                  <a:cubicBezTo>
                    <a:pt x="9819" y="573653"/>
                    <a:pt x="0" y="563834"/>
                    <a:pt x="0" y="551722"/>
                  </a:cubicBezTo>
                  <a:lnTo>
                    <a:pt x="0" y="21931"/>
                  </a:lnTo>
                  <a:cubicBezTo>
                    <a:pt x="0" y="9819"/>
                    <a:pt x="9819" y="0"/>
                    <a:pt x="21931" y="0"/>
                  </a:cubicBezTo>
                  <a:close/>
                </a:path>
              </a:pathLst>
            </a:custGeom>
            <a:solidFill>
              <a:srgbClr val="FD986E"/>
            </a:solidFill>
          </p:spPr>
        </p:sp>
        <p:sp>
          <p:nvSpPr>
            <p:cNvPr name="TextBox 18" id="18"/>
            <p:cNvSpPr txBox="true"/>
            <p:nvPr/>
          </p:nvSpPr>
          <p:spPr>
            <a:xfrm>
              <a:off x="0" y="-38100"/>
              <a:ext cx="3036252" cy="611753"/>
            </a:xfrm>
            <a:prstGeom prst="rect">
              <a:avLst/>
            </a:prstGeom>
          </p:spPr>
          <p:txBody>
            <a:bodyPr anchor="ctr" rtlCol="false" tIns="50800" lIns="50800" bIns="50800" rIns="50800"/>
            <a:lstStyle/>
            <a:p>
              <a:pPr algn="ctr">
                <a:lnSpc>
                  <a:spcPts val="1960"/>
                </a:lnSpc>
              </a:pPr>
            </a:p>
          </p:txBody>
        </p:sp>
      </p:grpSp>
      <p:grpSp>
        <p:nvGrpSpPr>
          <p:cNvPr name="Group 19" id="19"/>
          <p:cNvGrpSpPr/>
          <p:nvPr/>
        </p:nvGrpSpPr>
        <p:grpSpPr>
          <a:xfrm rot="0">
            <a:off x="5085320" y="1154874"/>
            <a:ext cx="8117360" cy="1307365"/>
            <a:chOff x="0" y="0"/>
            <a:chExt cx="2909079" cy="468530"/>
          </a:xfrm>
        </p:grpSpPr>
        <p:sp>
          <p:nvSpPr>
            <p:cNvPr name="Freeform 20" id="20"/>
            <p:cNvSpPr/>
            <p:nvPr/>
          </p:nvSpPr>
          <p:spPr>
            <a:xfrm flipH="false" flipV="false" rot="0">
              <a:off x="0" y="0"/>
              <a:ext cx="2909079" cy="468530"/>
            </a:xfrm>
            <a:custGeom>
              <a:avLst/>
              <a:gdLst/>
              <a:ahLst/>
              <a:cxnLst/>
              <a:rect r="r" b="b" t="t" l="l"/>
              <a:pathLst>
                <a:path h="468530" w="2909079">
                  <a:moveTo>
                    <a:pt x="22890" y="0"/>
                  </a:moveTo>
                  <a:lnTo>
                    <a:pt x="2886189" y="0"/>
                  </a:lnTo>
                  <a:cubicBezTo>
                    <a:pt x="2898830" y="0"/>
                    <a:pt x="2909079" y="10248"/>
                    <a:pt x="2909079" y="22890"/>
                  </a:cubicBezTo>
                  <a:lnTo>
                    <a:pt x="2909079" y="445640"/>
                  </a:lnTo>
                  <a:cubicBezTo>
                    <a:pt x="2909079" y="451711"/>
                    <a:pt x="2906667" y="457533"/>
                    <a:pt x="2902374" y="461826"/>
                  </a:cubicBezTo>
                  <a:cubicBezTo>
                    <a:pt x="2898082" y="466119"/>
                    <a:pt x="2892260" y="468530"/>
                    <a:pt x="2886189" y="468530"/>
                  </a:cubicBezTo>
                  <a:lnTo>
                    <a:pt x="22890" y="468530"/>
                  </a:lnTo>
                  <a:cubicBezTo>
                    <a:pt x="16819" y="468530"/>
                    <a:pt x="10997" y="466119"/>
                    <a:pt x="6704" y="461826"/>
                  </a:cubicBezTo>
                  <a:cubicBezTo>
                    <a:pt x="2412" y="457533"/>
                    <a:pt x="0" y="451711"/>
                    <a:pt x="0" y="445640"/>
                  </a:cubicBezTo>
                  <a:lnTo>
                    <a:pt x="0" y="22890"/>
                  </a:lnTo>
                  <a:cubicBezTo>
                    <a:pt x="0" y="16819"/>
                    <a:pt x="2412" y="10997"/>
                    <a:pt x="6704" y="6704"/>
                  </a:cubicBezTo>
                  <a:cubicBezTo>
                    <a:pt x="10997" y="2412"/>
                    <a:pt x="16819" y="0"/>
                    <a:pt x="22890" y="0"/>
                  </a:cubicBezTo>
                  <a:close/>
                </a:path>
              </a:pathLst>
            </a:custGeom>
            <a:solidFill>
              <a:srgbClr val="000000">
                <a:alpha val="0"/>
              </a:srgbClr>
            </a:solidFill>
            <a:ln w="38100" cap="rnd">
              <a:solidFill>
                <a:srgbClr val="FFFFFF"/>
              </a:solidFill>
              <a:prstDash val="dash"/>
              <a:round/>
            </a:ln>
          </p:spPr>
        </p:sp>
        <p:sp>
          <p:nvSpPr>
            <p:cNvPr name="TextBox 21" id="21"/>
            <p:cNvSpPr txBox="true"/>
            <p:nvPr/>
          </p:nvSpPr>
          <p:spPr>
            <a:xfrm>
              <a:off x="0" y="-38100"/>
              <a:ext cx="2909079" cy="506630"/>
            </a:xfrm>
            <a:prstGeom prst="rect">
              <a:avLst/>
            </a:prstGeom>
          </p:spPr>
          <p:txBody>
            <a:bodyPr anchor="ctr" rtlCol="false" tIns="50800" lIns="50800" bIns="50800" rIns="50800"/>
            <a:lstStyle/>
            <a:p>
              <a:pPr algn="ctr">
                <a:lnSpc>
                  <a:spcPts val="1960"/>
                </a:lnSpc>
              </a:pPr>
            </a:p>
          </p:txBody>
        </p:sp>
      </p:grpSp>
      <p:sp>
        <p:nvSpPr>
          <p:cNvPr name="TextBox 22" id="22"/>
          <p:cNvSpPr txBox="true"/>
          <p:nvPr/>
        </p:nvSpPr>
        <p:spPr>
          <a:xfrm rot="0">
            <a:off x="6075897" y="1189749"/>
            <a:ext cx="6136205" cy="1104265"/>
          </a:xfrm>
          <a:prstGeom prst="rect">
            <a:avLst/>
          </a:prstGeom>
        </p:spPr>
        <p:txBody>
          <a:bodyPr anchor="t" rtlCol="false" tIns="0" lIns="0" bIns="0" rIns="0">
            <a:spAutoFit/>
          </a:bodyPr>
          <a:lstStyle/>
          <a:p>
            <a:pPr algn="ctr">
              <a:lnSpc>
                <a:spcPts val="8959"/>
              </a:lnSpc>
            </a:pPr>
            <a:r>
              <a:rPr lang="en-US" sz="6399">
                <a:solidFill>
                  <a:srgbClr val="FFFFFF"/>
                </a:solidFill>
                <a:latin typeface="TDTD귀여워귀여워"/>
              </a:rPr>
              <a:t>Pembahasan</a:t>
            </a:r>
          </a:p>
        </p:txBody>
      </p:sp>
      <p:sp>
        <p:nvSpPr>
          <p:cNvPr name="TextBox 23" id="23"/>
          <p:cNvSpPr txBox="true"/>
          <p:nvPr/>
        </p:nvSpPr>
        <p:spPr>
          <a:xfrm rot="0">
            <a:off x="3905925" y="3237458"/>
            <a:ext cx="10476150" cy="4424679"/>
          </a:xfrm>
          <a:prstGeom prst="rect">
            <a:avLst/>
          </a:prstGeom>
        </p:spPr>
        <p:txBody>
          <a:bodyPr anchor="t" rtlCol="false" tIns="0" lIns="0" bIns="0" rIns="0">
            <a:spAutoFit/>
          </a:bodyPr>
          <a:lstStyle/>
          <a:p>
            <a:pPr algn="just">
              <a:lnSpc>
                <a:spcPts val="3199"/>
              </a:lnSpc>
            </a:pPr>
            <a:r>
              <a:rPr lang="en-US" sz="3199">
                <a:solidFill>
                  <a:srgbClr val="112545"/>
                </a:solidFill>
                <a:latin typeface="TDTD걱정말아요"/>
              </a:rPr>
              <a:t>Lorem ipsum dolor sit amet, consectetur adipiscing elit. In laoreet tortor sed enim convallis molestie. Nullam id elit mi. Donec id egestas lectus. Cras ullamcorper augue sagittis sem placerat ultricies. Vivamus fermentum sollicitudin tincidunt. Donec pellentesque quis nisi quis tempus. Morbi nulla sem, scelerisque eu sapien ut, vehicula tempor quam. Praesent mattis erat ullamcorper diam tincidunt, commodo suscipit purus tristique. Vivamus porttitor hendrerit accumsan. Donec id enim diam. Sed dignissim risus sit amet imperdiet aliquet. Praesent scelerisque ipsum vitae odio suscipit commodo.</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CDFFF1"/>
        </a:solidFill>
      </p:bgPr>
    </p:bg>
    <p:spTree>
      <p:nvGrpSpPr>
        <p:cNvPr id="1" name=""/>
        <p:cNvGrpSpPr/>
        <p:nvPr/>
      </p:nvGrpSpPr>
      <p:grpSpPr>
        <a:xfrm>
          <a:off x="0" y="0"/>
          <a:ext cx="0" cy="0"/>
          <a:chOff x="0" y="0"/>
          <a:chExt cx="0" cy="0"/>
        </a:xfrm>
      </p:grpSpPr>
      <p:sp>
        <p:nvSpPr>
          <p:cNvPr name="Freeform 2" id="2"/>
          <p:cNvSpPr/>
          <p:nvPr/>
        </p:nvSpPr>
        <p:spPr>
          <a:xfrm flipH="false" flipV="false" rot="0">
            <a:off x="-2871955"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013148"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493274"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63793" y="4371276"/>
            <a:ext cx="1983574" cy="5077948"/>
          </a:xfrm>
          <a:custGeom>
            <a:avLst/>
            <a:gdLst/>
            <a:ahLst/>
            <a:cxnLst/>
            <a:rect r="r" b="b" t="t" l="l"/>
            <a:pathLst>
              <a:path h="5077948" w="1983574">
                <a:moveTo>
                  <a:pt x="0" y="0"/>
                </a:moveTo>
                <a:lnTo>
                  <a:pt x="1983574" y="0"/>
                </a:lnTo>
                <a:lnTo>
                  <a:pt x="1983574" y="5077949"/>
                </a:lnTo>
                <a:lnTo>
                  <a:pt x="0" y="50779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6668219" y="4371276"/>
            <a:ext cx="1983574" cy="5077948"/>
          </a:xfrm>
          <a:custGeom>
            <a:avLst/>
            <a:gdLst/>
            <a:ahLst/>
            <a:cxnLst/>
            <a:rect r="r" b="b" t="t" l="l"/>
            <a:pathLst>
              <a:path h="5077948" w="1983574">
                <a:moveTo>
                  <a:pt x="1983574" y="0"/>
                </a:moveTo>
                <a:lnTo>
                  <a:pt x="0" y="0"/>
                </a:lnTo>
                <a:lnTo>
                  <a:pt x="0" y="5077949"/>
                </a:lnTo>
                <a:lnTo>
                  <a:pt x="1983574" y="5077949"/>
                </a:lnTo>
                <a:lnTo>
                  <a:pt x="198357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125232" y="9258300"/>
            <a:ext cx="4384597" cy="1171332"/>
          </a:xfrm>
          <a:custGeom>
            <a:avLst/>
            <a:gdLst/>
            <a:ahLst/>
            <a:cxnLst/>
            <a:rect r="r" b="b" t="t" l="l"/>
            <a:pathLst>
              <a:path h="1171332" w="4384597">
                <a:moveTo>
                  <a:pt x="0" y="0"/>
                </a:moveTo>
                <a:lnTo>
                  <a:pt x="4384597" y="0"/>
                </a:lnTo>
                <a:lnTo>
                  <a:pt x="4384597" y="1171332"/>
                </a:lnTo>
                <a:lnTo>
                  <a:pt x="0" y="11713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6028635" y="9258300"/>
            <a:ext cx="4384597" cy="1171332"/>
          </a:xfrm>
          <a:custGeom>
            <a:avLst/>
            <a:gdLst/>
            <a:ahLst/>
            <a:cxnLst/>
            <a:rect r="r" b="b" t="t" l="l"/>
            <a:pathLst>
              <a:path h="1171332" w="4384597">
                <a:moveTo>
                  <a:pt x="0" y="0"/>
                </a:moveTo>
                <a:lnTo>
                  <a:pt x="4384597" y="0"/>
                </a:lnTo>
                <a:lnTo>
                  <a:pt x="4384597" y="1171332"/>
                </a:lnTo>
                <a:lnTo>
                  <a:pt x="0" y="11713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2858815" y="4132937"/>
            <a:ext cx="12570369" cy="1265870"/>
            <a:chOff x="0" y="0"/>
            <a:chExt cx="4504937" cy="453659"/>
          </a:xfrm>
        </p:grpSpPr>
        <p:sp>
          <p:nvSpPr>
            <p:cNvPr name="Freeform 10" id="10"/>
            <p:cNvSpPr/>
            <p:nvPr/>
          </p:nvSpPr>
          <p:spPr>
            <a:xfrm flipH="false" flipV="false" rot="0">
              <a:off x="0" y="0"/>
              <a:ext cx="4504937" cy="453659"/>
            </a:xfrm>
            <a:custGeom>
              <a:avLst/>
              <a:gdLst/>
              <a:ahLst/>
              <a:cxnLst/>
              <a:rect r="r" b="b" t="t" l="l"/>
              <a:pathLst>
                <a:path h="453659" w="4504937">
                  <a:moveTo>
                    <a:pt x="14781" y="0"/>
                  </a:moveTo>
                  <a:lnTo>
                    <a:pt x="4490155" y="0"/>
                  </a:lnTo>
                  <a:cubicBezTo>
                    <a:pt x="4498319" y="0"/>
                    <a:pt x="4504937" y="6618"/>
                    <a:pt x="4504937" y="14781"/>
                  </a:cubicBezTo>
                  <a:lnTo>
                    <a:pt x="4504937" y="438878"/>
                  </a:lnTo>
                  <a:cubicBezTo>
                    <a:pt x="4504937" y="447041"/>
                    <a:pt x="4498319" y="453659"/>
                    <a:pt x="4490155" y="453659"/>
                  </a:cubicBezTo>
                  <a:lnTo>
                    <a:pt x="14781" y="453659"/>
                  </a:lnTo>
                  <a:cubicBezTo>
                    <a:pt x="6618" y="453659"/>
                    <a:pt x="0" y="447041"/>
                    <a:pt x="0" y="438878"/>
                  </a:cubicBezTo>
                  <a:lnTo>
                    <a:pt x="0" y="14781"/>
                  </a:lnTo>
                  <a:cubicBezTo>
                    <a:pt x="0" y="6618"/>
                    <a:pt x="6618" y="0"/>
                    <a:pt x="14781" y="0"/>
                  </a:cubicBezTo>
                  <a:close/>
                </a:path>
              </a:pathLst>
            </a:custGeom>
            <a:solidFill>
              <a:srgbClr val="FFFFFF"/>
            </a:solidFill>
          </p:spPr>
        </p:sp>
        <p:sp>
          <p:nvSpPr>
            <p:cNvPr name="TextBox 11" id="11"/>
            <p:cNvSpPr txBox="true"/>
            <p:nvPr/>
          </p:nvSpPr>
          <p:spPr>
            <a:xfrm>
              <a:off x="0" y="-38100"/>
              <a:ext cx="4504937" cy="491759"/>
            </a:xfrm>
            <a:prstGeom prst="rect">
              <a:avLst/>
            </a:prstGeom>
          </p:spPr>
          <p:txBody>
            <a:bodyPr anchor="ctr" rtlCol="false" tIns="50800" lIns="50800" bIns="50800" rIns="50800"/>
            <a:lstStyle/>
            <a:p>
              <a:pPr algn="ctr">
                <a:lnSpc>
                  <a:spcPts val="1960"/>
                </a:lnSpc>
              </a:pPr>
            </a:p>
          </p:txBody>
        </p:sp>
      </p:grpSp>
      <p:grpSp>
        <p:nvGrpSpPr>
          <p:cNvPr name="Group 12" id="12"/>
          <p:cNvGrpSpPr/>
          <p:nvPr/>
        </p:nvGrpSpPr>
        <p:grpSpPr>
          <a:xfrm rot="0">
            <a:off x="2858815" y="4132937"/>
            <a:ext cx="449793" cy="1265870"/>
            <a:chOff x="0" y="0"/>
            <a:chExt cx="161196" cy="453659"/>
          </a:xfrm>
        </p:grpSpPr>
        <p:sp>
          <p:nvSpPr>
            <p:cNvPr name="Freeform 13" id="13"/>
            <p:cNvSpPr/>
            <p:nvPr/>
          </p:nvSpPr>
          <p:spPr>
            <a:xfrm flipH="false" flipV="false" rot="0">
              <a:off x="0" y="0"/>
              <a:ext cx="161196" cy="453659"/>
            </a:xfrm>
            <a:custGeom>
              <a:avLst/>
              <a:gdLst/>
              <a:ahLst/>
              <a:cxnLst/>
              <a:rect r="r" b="b" t="t" l="l"/>
              <a:pathLst>
                <a:path h="453659" w="161196">
                  <a:moveTo>
                    <a:pt x="0" y="0"/>
                  </a:moveTo>
                  <a:lnTo>
                    <a:pt x="161196" y="0"/>
                  </a:lnTo>
                  <a:lnTo>
                    <a:pt x="161196" y="453659"/>
                  </a:lnTo>
                  <a:lnTo>
                    <a:pt x="0" y="453659"/>
                  </a:lnTo>
                  <a:close/>
                </a:path>
              </a:pathLst>
            </a:custGeom>
            <a:solidFill>
              <a:srgbClr val="FFD080"/>
            </a:solidFill>
          </p:spPr>
        </p:sp>
        <p:sp>
          <p:nvSpPr>
            <p:cNvPr name="TextBox 14" id="14"/>
            <p:cNvSpPr txBox="true"/>
            <p:nvPr/>
          </p:nvSpPr>
          <p:spPr>
            <a:xfrm>
              <a:off x="0" y="-38100"/>
              <a:ext cx="161196" cy="491759"/>
            </a:xfrm>
            <a:prstGeom prst="rect">
              <a:avLst/>
            </a:prstGeom>
          </p:spPr>
          <p:txBody>
            <a:bodyPr anchor="ctr" rtlCol="false" tIns="50800" lIns="50800" bIns="50800" rIns="50800"/>
            <a:lstStyle/>
            <a:p>
              <a:pPr algn="ctr">
                <a:lnSpc>
                  <a:spcPts val="1960"/>
                </a:lnSpc>
              </a:pPr>
            </a:p>
          </p:txBody>
        </p:sp>
      </p:grpSp>
      <p:grpSp>
        <p:nvGrpSpPr>
          <p:cNvPr name="Group 15" id="15"/>
          <p:cNvGrpSpPr/>
          <p:nvPr/>
        </p:nvGrpSpPr>
        <p:grpSpPr>
          <a:xfrm rot="0">
            <a:off x="4907891" y="1008209"/>
            <a:ext cx="8472219" cy="1600695"/>
            <a:chOff x="0" y="0"/>
            <a:chExt cx="3036252" cy="573653"/>
          </a:xfrm>
        </p:grpSpPr>
        <p:sp>
          <p:nvSpPr>
            <p:cNvPr name="Freeform 16" id="16"/>
            <p:cNvSpPr/>
            <p:nvPr/>
          </p:nvSpPr>
          <p:spPr>
            <a:xfrm flipH="false" flipV="false" rot="0">
              <a:off x="0" y="0"/>
              <a:ext cx="3036252" cy="573653"/>
            </a:xfrm>
            <a:custGeom>
              <a:avLst/>
              <a:gdLst/>
              <a:ahLst/>
              <a:cxnLst/>
              <a:rect r="r" b="b" t="t" l="l"/>
              <a:pathLst>
                <a:path h="573653" w="3036252">
                  <a:moveTo>
                    <a:pt x="21931" y="0"/>
                  </a:moveTo>
                  <a:lnTo>
                    <a:pt x="3014321" y="0"/>
                  </a:lnTo>
                  <a:cubicBezTo>
                    <a:pt x="3026433" y="0"/>
                    <a:pt x="3036252" y="9819"/>
                    <a:pt x="3036252" y="21931"/>
                  </a:cubicBezTo>
                  <a:lnTo>
                    <a:pt x="3036252" y="551722"/>
                  </a:lnTo>
                  <a:cubicBezTo>
                    <a:pt x="3036252" y="557538"/>
                    <a:pt x="3033941" y="563117"/>
                    <a:pt x="3029828" y="567229"/>
                  </a:cubicBezTo>
                  <a:cubicBezTo>
                    <a:pt x="3025716" y="571342"/>
                    <a:pt x="3020137" y="573653"/>
                    <a:pt x="3014321" y="573653"/>
                  </a:cubicBezTo>
                  <a:lnTo>
                    <a:pt x="21931" y="573653"/>
                  </a:lnTo>
                  <a:cubicBezTo>
                    <a:pt x="9819" y="573653"/>
                    <a:pt x="0" y="563834"/>
                    <a:pt x="0" y="551722"/>
                  </a:cubicBezTo>
                  <a:lnTo>
                    <a:pt x="0" y="21931"/>
                  </a:lnTo>
                  <a:cubicBezTo>
                    <a:pt x="0" y="9819"/>
                    <a:pt x="9819" y="0"/>
                    <a:pt x="21931" y="0"/>
                  </a:cubicBezTo>
                  <a:close/>
                </a:path>
              </a:pathLst>
            </a:custGeom>
            <a:solidFill>
              <a:srgbClr val="FD986E"/>
            </a:solidFill>
          </p:spPr>
        </p:sp>
        <p:sp>
          <p:nvSpPr>
            <p:cNvPr name="TextBox 17" id="17"/>
            <p:cNvSpPr txBox="true"/>
            <p:nvPr/>
          </p:nvSpPr>
          <p:spPr>
            <a:xfrm>
              <a:off x="0" y="-38100"/>
              <a:ext cx="3036252" cy="611753"/>
            </a:xfrm>
            <a:prstGeom prst="rect">
              <a:avLst/>
            </a:prstGeom>
          </p:spPr>
          <p:txBody>
            <a:bodyPr anchor="ctr" rtlCol="false" tIns="50800" lIns="50800" bIns="50800" rIns="50800"/>
            <a:lstStyle/>
            <a:p>
              <a:pPr algn="ctr">
                <a:lnSpc>
                  <a:spcPts val="1960"/>
                </a:lnSpc>
              </a:pPr>
            </a:p>
          </p:txBody>
        </p:sp>
      </p:grpSp>
      <p:grpSp>
        <p:nvGrpSpPr>
          <p:cNvPr name="Group 18" id="18"/>
          <p:cNvGrpSpPr/>
          <p:nvPr/>
        </p:nvGrpSpPr>
        <p:grpSpPr>
          <a:xfrm rot="0">
            <a:off x="5085320" y="1154874"/>
            <a:ext cx="8117360" cy="1307365"/>
            <a:chOff x="0" y="0"/>
            <a:chExt cx="2909079" cy="468530"/>
          </a:xfrm>
        </p:grpSpPr>
        <p:sp>
          <p:nvSpPr>
            <p:cNvPr name="Freeform 19" id="19"/>
            <p:cNvSpPr/>
            <p:nvPr/>
          </p:nvSpPr>
          <p:spPr>
            <a:xfrm flipH="false" flipV="false" rot="0">
              <a:off x="0" y="0"/>
              <a:ext cx="2909079" cy="468530"/>
            </a:xfrm>
            <a:custGeom>
              <a:avLst/>
              <a:gdLst/>
              <a:ahLst/>
              <a:cxnLst/>
              <a:rect r="r" b="b" t="t" l="l"/>
              <a:pathLst>
                <a:path h="468530" w="2909079">
                  <a:moveTo>
                    <a:pt x="22890" y="0"/>
                  </a:moveTo>
                  <a:lnTo>
                    <a:pt x="2886189" y="0"/>
                  </a:lnTo>
                  <a:cubicBezTo>
                    <a:pt x="2898830" y="0"/>
                    <a:pt x="2909079" y="10248"/>
                    <a:pt x="2909079" y="22890"/>
                  </a:cubicBezTo>
                  <a:lnTo>
                    <a:pt x="2909079" y="445640"/>
                  </a:lnTo>
                  <a:cubicBezTo>
                    <a:pt x="2909079" y="451711"/>
                    <a:pt x="2906667" y="457533"/>
                    <a:pt x="2902374" y="461826"/>
                  </a:cubicBezTo>
                  <a:cubicBezTo>
                    <a:pt x="2898082" y="466119"/>
                    <a:pt x="2892260" y="468530"/>
                    <a:pt x="2886189" y="468530"/>
                  </a:cubicBezTo>
                  <a:lnTo>
                    <a:pt x="22890" y="468530"/>
                  </a:lnTo>
                  <a:cubicBezTo>
                    <a:pt x="16819" y="468530"/>
                    <a:pt x="10997" y="466119"/>
                    <a:pt x="6704" y="461826"/>
                  </a:cubicBezTo>
                  <a:cubicBezTo>
                    <a:pt x="2412" y="457533"/>
                    <a:pt x="0" y="451711"/>
                    <a:pt x="0" y="445640"/>
                  </a:cubicBezTo>
                  <a:lnTo>
                    <a:pt x="0" y="22890"/>
                  </a:lnTo>
                  <a:cubicBezTo>
                    <a:pt x="0" y="16819"/>
                    <a:pt x="2412" y="10997"/>
                    <a:pt x="6704" y="6704"/>
                  </a:cubicBezTo>
                  <a:cubicBezTo>
                    <a:pt x="10997" y="2412"/>
                    <a:pt x="16819" y="0"/>
                    <a:pt x="22890" y="0"/>
                  </a:cubicBezTo>
                  <a:close/>
                </a:path>
              </a:pathLst>
            </a:custGeom>
            <a:solidFill>
              <a:srgbClr val="000000">
                <a:alpha val="0"/>
              </a:srgbClr>
            </a:solidFill>
            <a:ln w="38100" cap="rnd">
              <a:solidFill>
                <a:srgbClr val="FFFFFF"/>
              </a:solidFill>
              <a:prstDash val="dash"/>
              <a:round/>
            </a:ln>
          </p:spPr>
        </p:sp>
        <p:sp>
          <p:nvSpPr>
            <p:cNvPr name="TextBox 20" id="20"/>
            <p:cNvSpPr txBox="true"/>
            <p:nvPr/>
          </p:nvSpPr>
          <p:spPr>
            <a:xfrm>
              <a:off x="0" y="-38100"/>
              <a:ext cx="2909079" cy="506630"/>
            </a:xfrm>
            <a:prstGeom prst="rect">
              <a:avLst/>
            </a:prstGeom>
          </p:spPr>
          <p:txBody>
            <a:bodyPr anchor="ctr" rtlCol="false" tIns="50800" lIns="50800" bIns="50800" rIns="50800"/>
            <a:lstStyle/>
            <a:p>
              <a:pPr algn="ctr">
                <a:lnSpc>
                  <a:spcPts val="1960"/>
                </a:lnSpc>
              </a:pPr>
            </a:p>
          </p:txBody>
        </p:sp>
      </p:grpSp>
      <p:sp>
        <p:nvSpPr>
          <p:cNvPr name="TextBox 21" id="21"/>
          <p:cNvSpPr txBox="true"/>
          <p:nvPr/>
        </p:nvSpPr>
        <p:spPr>
          <a:xfrm rot="0">
            <a:off x="5870489" y="1189749"/>
            <a:ext cx="6547023" cy="1104265"/>
          </a:xfrm>
          <a:prstGeom prst="rect">
            <a:avLst/>
          </a:prstGeom>
        </p:spPr>
        <p:txBody>
          <a:bodyPr anchor="t" rtlCol="false" tIns="0" lIns="0" bIns="0" rIns="0">
            <a:spAutoFit/>
          </a:bodyPr>
          <a:lstStyle/>
          <a:p>
            <a:pPr algn="ctr">
              <a:lnSpc>
                <a:spcPts val="8959"/>
              </a:lnSpc>
            </a:pPr>
            <a:r>
              <a:rPr lang="en-US" sz="6399">
                <a:solidFill>
                  <a:srgbClr val="FFFFFF"/>
                </a:solidFill>
                <a:latin typeface="TDTD귀여워귀여워"/>
              </a:rPr>
              <a:t>Kesimpulan</a:t>
            </a:r>
          </a:p>
        </p:txBody>
      </p:sp>
      <p:sp>
        <p:nvSpPr>
          <p:cNvPr name="TextBox 22" id="22"/>
          <p:cNvSpPr txBox="true"/>
          <p:nvPr/>
        </p:nvSpPr>
        <p:spPr>
          <a:xfrm rot="0">
            <a:off x="3754325" y="4398842"/>
            <a:ext cx="11008818" cy="824230"/>
          </a:xfrm>
          <a:prstGeom prst="rect">
            <a:avLst/>
          </a:prstGeom>
        </p:spPr>
        <p:txBody>
          <a:bodyPr anchor="t" rtlCol="false" tIns="0" lIns="0" bIns="0" rIns="0">
            <a:spAutoFit/>
          </a:bodyPr>
          <a:lstStyle/>
          <a:p>
            <a:pPr algn="just">
              <a:lnSpc>
                <a:spcPts val="3200"/>
              </a:lnSpc>
            </a:pPr>
            <a:r>
              <a:rPr lang="en-US" sz="3200">
                <a:solidFill>
                  <a:srgbClr val="112545"/>
                </a:solidFill>
                <a:latin typeface="TDTD걱정말아요"/>
              </a:rPr>
              <a:t>Lorem ipsum dolor sit amet, consectetur adipiscing elit. In laoreet tortor sed enim convallis molestie.</a:t>
            </a:r>
          </a:p>
        </p:txBody>
      </p:sp>
      <p:grpSp>
        <p:nvGrpSpPr>
          <p:cNvPr name="Group 23" id="23"/>
          <p:cNvGrpSpPr/>
          <p:nvPr/>
        </p:nvGrpSpPr>
        <p:grpSpPr>
          <a:xfrm rot="0">
            <a:off x="2858815" y="5627407"/>
            <a:ext cx="12570369" cy="1265870"/>
            <a:chOff x="0" y="0"/>
            <a:chExt cx="4504937" cy="453659"/>
          </a:xfrm>
        </p:grpSpPr>
        <p:sp>
          <p:nvSpPr>
            <p:cNvPr name="Freeform 24" id="24"/>
            <p:cNvSpPr/>
            <p:nvPr/>
          </p:nvSpPr>
          <p:spPr>
            <a:xfrm flipH="false" flipV="false" rot="0">
              <a:off x="0" y="0"/>
              <a:ext cx="4504937" cy="453659"/>
            </a:xfrm>
            <a:custGeom>
              <a:avLst/>
              <a:gdLst/>
              <a:ahLst/>
              <a:cxnLst/>
              <a:rect r="r" b="b" t="t" l="l"/>
              <a:pathLst>
                <a:path h="453659" w="4504937">
                  <a:moveTo>
                    <a:pt x="14781" y="0"/>
                  </a:moveTo>
                  <a:lnTo>
                    <a:pt x="4490155" y="0"/>
                  </a:lnTo>
                  <a:cubicBezTo>
                    <a:pt x="4498319" y="0"/>
                    <a:pt x="4504937" y="6618"/>
                    <a:pt x="4504937" y="14781"/>
                  </a:cubicBezTo>
                  <a:lnTo>
                    <a:pt x="4504937" y="438878"/>
                  </a:lnTo>
                  <a:cubicBezTo>
                    <a:pt x="4504937" y="447041"/>
                    <a:pt x="4498319" y="453659"/>
                    <a:pt x="4490155" y="453659"/>
                  </a:cubicBezTo>
                  <a:lnTo>
                    <a:pt x="14781" y="453659"/>
                  </a:lnTo>
                  <a:cubicBezTo>
                    <a:pt x="6618" y="453659"/>
                    <a:pt x="0" y="447041"/>
                    <a:pt x="0" y="438878"/>
                  </a:cubicBezTo>
                  <a:lnTo>
                    <a:pt x="0" y="14781"/>
                  </a:lnTo>
                  <a:cubicBezTo>
                    <a:pt x="0" y="6618"/>
                    <a:pt x="6618" y="0"/>
                    <a:pt x="14781" y="0"/>
                  </a:cubicBezTo>
                  <a:close/>
                </a:path>
              </a:pathLst>
            </a:custGeom>
            <a:solidFill>
              <a:srgbClr val="FFFFFF"/>
            </a:solidFill>
          </p:spPr>
        </p:sp>
        <p:sp>
          <p:nvSpPr>
            <p:cNvPr name="TextBox 25" id="25"/>
            <p:cNvSpPr txBox="true"/>
            <p:nvPr/>
          </p:nvSpPr>
          <p:spPr>
            <a:xfrm>
              <a:off x="0" y="-38100"/>
              <a:ext cx="4504937" cy="491759"/>
            </a:xfrm>
            <a:prstGeom prst="rect">
              <a:avLst/>
            </a:prstGeom>
          </p:spPr>
          <p:txBody>
            <a:bodyPr anchor="ctr" rtlCol="false" tIns="50800" lIns="50800" bIns="50800" rIns="50800"/>
            <a:lstStyle/>
            <a:p>
              <a:pPr algn="ctr">
                <a:lnSpc>
                  <a:spcPts val="1960"/>
                </a:lnSpc>
              </a:pPr>
            </a:p>
          </p:txBody>
        </p:sp>
      </p:grpSp>
      <p:grpSp>
        <p:nvGrpSpPr>
          <p:cNvPr name="Group 26" id="26"/>
          <p:cNvGrpSpPr/>
          <p:nvPr/>
        </p:nvGrpSpPr>
        <p:grpSpPr>
          <a:xfrm rot="0">
            <a:off x="2858815" y="5627407"/>
            <a:ext cx="449793" cy="1265870"/>
            <a:chOff x="0" y="0"/>
            <a:chExt cx="161196" cy="453659"/>
          </a:xfrm>
        </p:grpSpPr>
        <p:sp>
          <p:nvSpPr>
            <p:cNvPr name="Freeform 27" id="27"/>
            <p:cNvSpPr/>
            <p:nvPr/>
          </p:nvSpPr>
          <p:spPr>
            <a:xfrm flipH="false" flipV="false" rot="0">
              <a:off x="0" y="0"/>
              <a:ext cx="161196" cy="453659"/>
            </a:xfrm>
            <a:custGeom>
              <a:avLst/>
              <a:gdLst/>
              <a:ahLst/>
              <a:cxnLst/>
              <a:rect r="r" b="b" t="t" l="l"/>
              <a:pathLst>
                <a:path h="453659" w="161196">
                  <a:moveTo>
                    <a:pt x="0" y="0"/>
                  </a:moveTo>
                  <a:lnTo>
                    <a:pt x="161196" y="0"/>
                  </a:lnTo>
                  <a:lnTo>
                    <a:pt x="161196" y="453659"/>
                  </a:lnTo>
                  <a:lnTo>
                    <a:pt x="0" y="453659"/>
                  </a:lnTo>
                  <a:close/>
                </a:path>
              </a:pathLst>
            </a:custGeom>
            <a:solidFill>
              <a:srgbClr val="FFD080"/>
            </a:solidFill>
          </p:spPr>
        </p:sp>
        <p:sp>
          <p:nvSpPr>
            <p:cNvPr name="TextBox 28" id="28"/>
            <p:cNvSpPr txBox="true"/>
            <p:nvPr/>
          </p:nvSpPr>
          <p:spPr>
            <a:xfrm>
              <a:off x="0" y="-38100"/>
              <a:ext cx="161196" cy="491759"/>
            </a:xfrm>
            <a:prstGeom prst="rect">
              <a:avLst/>
            </a:prstGeom>
          </p:spPr>
          <p:txBody>
            <a:bodyPr anchor="ctr" rtlCol="false" tIns="50800" lIns="50800" bIns="50800" rIns="50800"/>
            <a:lstStyle/>
            <a:p>
              <a:pPr algn="ctr">
                <a:lnSpc>
                  <a:spcPts val="1960"/>
                </a:lnSpc>
              </a:pPr>
            </a:p>
          </p:txBody>
        </p:sp>
      </p:grpSp>
      <p:sp>
        <p:nvSpPr>
          <p:cNvPr name="TextBox 29" id="29"/>
          <p:cNvSpPr txBox="true"/>
          <p:nvPr/>
        </p:nvSpPr>
        <p:spPr>
          <a:xfrm rot="0">
            <a:off x="3754325" y="5893311"/>
            <a:ext cx="11008818" cy="824230"/>
          </a:xfrm>
          <a:prstGeom prst="rect">
            <a:avLst/>
          </a:prstGeom>
        </p:spPr>
        <p:txBody>
          <a:bodyPr anchor="t" rtlCol="false" tIns="0" lIns="0" bIns="0" rIns="0">
            <a:spAutoFit/>
          </a:bodyPr>
          <a:lstStyle/>
          <a:p>
            <a:pPr algn="just">
              <a:lnSpc>
                <a:spcPts val="3200"/>
              </a:lnSpc>
            </a:pPr>
            <a:r>
              <a:rPr lang="en-US" sz="3200">
                <a:solidFill>
                  <a:srgbClr val="112545"/>
                </a:solidFill>
                <a:latin typeface="TDTD걱정말아요"/>
              </a:rPr>
              <a:t>Lorem ipsum dolor sit amet, consectetur adipiscing elit. In laoreet tortor sed enim convallis molestie.</a:t>
            </a:r>
          </a:p>
        </p:txBody>
      </p:sp>
      <p:grpSp>
        <p:nvGrpSpPr>
          <p:cNvPr name="Group 30" id="30"/>
          <p:cNvGrpSpPr/>
          <p:nvPr/>
        </p:nvGrpSpPr>
        <p:grpSpPr>
          <a:xfrm rot="0">
            <a:off x="2858815" y="7121876"/>
            <a:ext cx="12570369" cy="1265870"/>
            <a:chOff x="0" y="0"/>
            <a:chExt cx="4504937" cy="453659"/>
          </a:xfrm>
        </p:grpSpPr>
        <p:sp>
          <p:nvSpPr>
            <p:cNvPr name="Freeform 31" id="31"/>
            <p:cNvSpPr/>
            <p:nvPr/>
          </p:nvSpPr>
          <p:spPr>
            <a:xfrm flipH="false" flipV="false" rot="0">
              <a:off x="0" y="0"/>
              <a:ext cx="4504937" cy="453659"/>
            </a:xfrm>
            <a:custGeom>
              <a:avLst/>
              <a:gdLst/>
              <a:ahLst/>
              <a:cxnLst/>
              <a:rect r="r" b="b" t="t" l="l"/>
              <a:pathLst>
                <a:path h="453659" w="4504937">
                  <a:moveTo>
                    <a:pt x="14781" y="0"/>
                  </a:moveTo>
                  <a:lnTo>
                    <a:pt x="4490155" y="0"/>
                  </a:lnTo>
                  <a:cubicBezTo>
                    <a:pt x="4498319" y="0"/>
                    <a:pt x="4504937" y="6618"/>
                    <a:pt x="4504937" y="14781"/>
                  </a:cubicBezTo>
                  <a:lnTo>
                    <a:pt x="4504937" y="438878"/>
                  </a:lnTo>
                  <a:cubicBezTo>
                    <a:pt x="4504937" y="447041"/>
                    <a:pt x="4498319" y="453659"/>
                    <a:pt x="4490155" y="453659"/>
                  </a:cubicBezTo>
                  <a:lnTo>
                    <a:pt x="14781" y="453659"/>
                  </a:lnTo>
                  <a:cubicBezTo>
                    <a:pt x="6618" y="453659"/>
                    <a:pt x="0" y="447041"/>
                    <a:pt x="0" y="438878"/>
                  </a:cubicBezTo>
                  <a:lnTo>
                    <a:pt x="0" y="14781"/>
                  </a:lnTo>
                  <a:cubicBezTo>
                    <a:pt x="0" y="6618"/>
                    <a:pt x="6618" y="0"/>
                    <a:pt x="14781" y="0"/>
                  </a:cubicBezTo>
                  <a:close/>
                </a:path>
              </a:pathLst>
            </a:custGeom>
            <a:solidFill>
              <a:srgbClr val="FFFFFF"/>
            </a:solidFill>
          </p:spPr>
        </p:sp>
        <p:sp>
          <p:nvSpPr>
            <p:cNvPr name="TextBox 32" id="32"/>
            <p:cNvSpPr txBox="true"/>
            <p:nvPr/>
          </p:nvSpPr>
          <p:spPr>
            <a:xfrm>
              <a:off x="0" y="-38100"/>
              <a:ext cx="4504937" cy="491759"/>
            </a:xfrm>
            <a:prstGeom prst="rect">
              <a:avLst/>
            </a:prstGeom>
          </p:spPr>
          <p:txBody>
            <a:bodyPr anchor="ctr" rtlCol="false" tIns="50800" lIns="50800" bIns="50800" rIns="50800"/>
            <a:lstStyle/>
            <a:p>
              <a:pPr algn="ctr">
                <a:lnSpc>
                  <a:spcPts val="1960"/>
                </a:lnSpc>
              </a:pPr>
            </a:p>
          </p:txBody>
        </p:sp>
      </p:grpSp>
      <p:grpSp>
        <p:nvGrpSpPr>
          <p:cNvPr name="Group 33" id="33"/>
          <p:cNvGrpSpPr/>
          <p:nvPr/>
        </p:nvGrpSpPr>
        <p:grpSpPr>
          <a:xfrm rot="0">
            <a:off x="2858815" y="7121876"/>
            <a:ext cx="449793" cy="1265870"/>
            <a:chOff x="0" y="0"/>
            <a:chExt cx="161196" cy="453659"/>
          </a:xfrm>
        </p:grpSpPr>
        <p:sp>
          <p:nvSpPr>
            <p:cNvPr name="Freeform 34" id="34"/>
            <p:cNvSpPr/>
            <p:nvPr/>
          </p:nvSpPr>
          <p:spPr>
            <a:xfrm flipH="false" flipV="false" rot="0">
              <a:off x="0" y="0"/>
              <a:ext cx="161196" cy="453659"/>
            </a:xfrm>
            <a:custGeom>
              <a:avLst/>
              <a:gdLst/>
              <a:ahLst/>
              <a:cxnLst/>
              <a:rect r="r" b="b" t="t" l="l"/>
              <a:pathLst>
                <a:path h="453659" w="161196">
                  <a:moveTo>
                    <a:pt x="0" y="0"/>
                  </a:moveTo>
                  <a:lnTo>
                    <a:pt x="161196" y="0"/>
                  </a:lnTo>
                  <a:lnTo>
                    <a:pt x="161196" y="453659"/>
                  </a:lnTo>
                  <a:lnTo>
                    <a:pt x="0" y="453659"/>
                  </a:lnTo>
                  <a:close/>
                </a:path>
              </a:pathLst>
            </a:custGeom>
            <a:solidFill>
              <a:srgbClr val="FFD080"/>
            </a:solidFill>
          </p:spPr>
        </p:sp>
        <p:sp>
          <p:nvSpPr>
            <p:cNvPr name="TextBox 35" id="35"/>
            <p:cNvSpPr txBox="true"/>
            <p:nvPr/>
          </p:nvSpPr>
          <p:spPr>
            <a:xfrm>
              <a:off x="0" y="-38100"/>
              <a:ext cx="161196" cy="491759"/>
            </a:xfrm>
            <a:prstGeom prst="rect">
              <a:avLst/>
            </a:prstGeom>
          </p:spPr>
          <p:txBody>
            <a:bodyPr anchor="ctr" rtlCol="false" tIns="50800" lIns="50800" bIns="50800" rIns="50800"/>
            <a:lstStyle/>
            <a:p>
              <a:pPr algn="ctr">
                <a:lnSpc>
                  <a:spcPts val="1960"/>
                </a:lnSpc>
              </a:pPr>
            </a:p>
          </p:txBody>
        </p:sp>
      </p:grpSp>
      <p:sp>
        <p:nvSpPr>
          <p:cNvPr name="TextBox 36" id="36"/>
          <p:cNvSpPr txBox="true"/>
          <p:nvPr/>
        </p:nvSpPr>
        <p:spPr>
          <a:xfrm rot="0">
            <a:off x="3754325" y="7387781"/>
            <a:ext cx="11008818" cy="824230"/>
          </a:xfrm>
          <a:prstGeom prst="rect">
            <a:avLst/>
          </a:prstGeom>
        </p:spPr>
        <p:txBody>
          <a:bodyPr anchor="t" rtlCol="false" tIns="0" lIns="0" bIns="0" rIns="0">
            <a:spAutoFit/>
          </a:bodyPr>
          <a:lstStyle/>
          <a:p>
            <a:pPr algn="just">
              <a:lnSpc>
                <a:spcPts val="3200"/>
              </a:lnSpc>
            </a:pPr>
            <a:r>
              <a:rPr lang="en-US" sz="3200">
                <a:solidFill>
                  <a:srgbClr val="112545"/>
                </a:solidFill>
                <a:latin typeface="TDTD걱정말아요"/>
              </a:rPr>
              <a:t>Lorem ipsum dolor sit amet, consectetur adipiscing elit. In laoreet tortor sed enim convallis molestie.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CDFFF1"/>
        </a:solidFill>
      </p:bgPr>
    </p:bg>
    <p:spTree>
      <p:nvGrpSpPr>
        <p:cNvPr id="1" name=""/>
        <p:cNvGrpSpPr/>
        <p:nvPr/>
      </p:nvGrpSpPr>
      <p:grpSpPr>
        <a:xfrm>
          <a:off x="0" y="0"/>
          <a:ext cx="0" cy="0"/>
          <a:chOff x="0" y="0"/>
          <a:chExt cx="0" cy="0"/>
        </a:xfrm>
      </p:grpSpPr>
      <p:sp>
        <p:nvSpPr>
          <p:cNvPr name="Freeform 2" id="2"/>
          <p:cNvSpPr/>
          <p:nvPr/>
        </p:nvSpPr>
        <p:spPr>
          <a:xfrm flipH="false" flipV="false" rot="0">
            <a:off x="-2871955"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013148"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493274"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63793" y="4371276"/>
            <a:ext cx="1983574" cy="5077948"/>
          </a:xfrm>
          <a:custGeom>
            <a:avLst/>
            <a:gdLst/>
            <a:ahLst/>
            <a:cxnLst/>
            <a:rect r="r" b="b" t="t" l="l"/>
            <a:pathLst>
              <a:path h="5077948" w="1983574">
                <a:moveTo>
                  <a:pt x="0" y="0"/>
                </a:moveTo>
                <a:lnTo>
                  <a:pt x="1983574" y="0"/>
                </a:lnTo>
                <a:lnTo>
                  <a:pt x="1983574" y="5077949"/>
                </a:lnTo>
                <a:lnTo>
                  <a:pt x="0" y="50779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6668219" y="4371276"/>
            <a:ext cx="1983574" cy="5077948"/>
          </a:xfrm>
          <a:custGeom>
            <a:avLst/>
            <a:gdLst/>
            <a:ahLst/>
            <a:cxnLst/>
            <a:rect r="r" b="b" t="t" l="l"/>
            <a:pathLst>
              <a:path h="5077948" w="1983574">
                <a:moveTo>
                  <a:pt x="1983574" y="0"/>
                </a:moveTo>
                <a:lnTo>
                  <a:pt x="0" y="0"/>
                </a:lnTo>
                <a:lnTo>
                  <a:pt x="0" y="5077949"/>
                </a:lnTo>
                <a:lnTo>
                  <a:pt x="1983574" y="5077949"/>
                </a:lnTo>
                <a:lnTo>
                  <a:pt x="198357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125232" y="9258300"/>
            <a:ext cx="4384597" cy="1171332"/>
          </a:xfrm>
          <a:custGeom>
            <a:avLst/>
            <a:gdLst/>
            <a:ahLst/>
            <a:cxnLst/>
            <a:rect r="r" b="b" t="t" l="l"/>
            <a:pathLst>
              <a:path h="1171332" w="4384597">
                <a:moveTo>
                  <a:pt x="0" y="0"/>
                </a:moveTo>
                <a:lnTo>
                  <a:pt x="4384597" y="0"/>
                </a:lnTo>
                <a:lnTo>
                  <a:pt x="4384597" y="1171332"/>
                </a:lnTo>
                <a:lnTo>
                  <a:pt x="0" y="11713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6028635" y="9258300"/>
            <a:ext cx="4384597" cy="1171332"/>
          </a:xfrm>
          <a:custGeom>
            <a:avLst/>
            <a:gdLst/>
            <a:ahLst/>
            <a:cxnLst/>
            <a:rect r="r" b="b" t="t" l="l"/>
            <a:pathLst>
              <a:path h="1171332" w="4384597">
                <a:moveTo>
                  <a:pt x="0" y="0"/>
                </a:moveTo>
                <a:lnTo>
                  <a:pt x="4384597" y="0"/>
                </a:lnTo>
                <a:lnTo>
                  <a:pt x="4384597" y="1171332"/>
                </a:lnTo>
                <a:lnTo>
                  <a:pt x="0" y="11713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5179549" y="2056075"/>
            <a:ext cx="7928903" cy="1667510"/>
          </a:xfrm>
          <a:prstGeom prst="rect">
            <a:avLst/>
          </a:prstGeom>
        </p:spPr>
        <p:txBody>
          <a:bodyPr anchor="t" rtlCol="false" tIns="0" lIns="0" bIns="0" rIns="0">
            <a:spAutoFit/>
          </a:bodyPr>
          <a:lstStyle/>
          <a:p>
            <a:pPr algn="ctr">
              <a:lnSpc>
                <a:spcPts val="6399"/>
              </a:lnSpc>
            </a:pPr>
            <a:r>
              <a:rPr lang="en-US" sz="6399">
                <a:solidFill>
                  <a:srgbClr val="6E3727"/>
                </a:solidFill>
                <a:latin typeface="TDTD귀여워귀여워"/>
              </a:rPr>
              <a:t>Saatnya</a:t>
            </a:r>
          </a:p>
          <a:p>
            <a:pPr algn="ctr">
              <a:lnSpc>
                <a:spcPts val="6399"/>
              </a:lnSpc>
            </a:pPr>
            <a:r>
              <a:rPr lang="en-US" sz="6399">
                <a:solidFill>
                  <a:srgbClr val="6E3727"/>
                </a:solidFill>
                <a:latin typeface="TDTD귀여워귀여워"/>
              </a:rPr>
              <a:t>Tanya Jawab!</a:t>
            </a:r>
          </a:p>
        </p:txBody>
      </p:sp>
      <p:sp>
        <p:nvSpPr>
          <p:cNvPr name="Freeform 10" id="10"/>
          <p:cNvSpPr/>
          <p:nvPr/>
        </p:nvSpPr>
        <p:spPr>
          <a:xfrm flipH="false" flipV="false" rot="0">
            <a:off x="6535267" y="3723585"/>
            <a:ext cx="5217466" cy="5113116"/>
          </a:xfrm>
          <a:custGeom>
            <a:avLst/>
            <a:gdLst/>
            <a:ahLst/>
            <a:cxnLst/>
            <a:rect r="r" b="b" t="t" l="l"/>
            <a:pathLst>
              <a:path h="5113116" w="5217466">
                <a:moveTo>
                  <a:pt x="0" y="0"/>
                </a:moveTo>
                <a:lnTo>
                  <a:pt x="5217466" y="0"/>
                </a:lnTo>
                <a:lnTo>
                  <a:pt x="5217466" y="5113116"/>
                </a:lnTo>
                <a:lnTo>
                  <a:pt x="0" y="51131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7044108" y="5465625"/>
            <a:ext cx="4199784" cy="2803525"/>
          </a:xfrm>
          <a:prstGeom prst="rect">
            <a:avLst/>
          </a:prstGeom>
        </p:spPr>
        <p:txBody>
          <a:bodyPr anchor="t" rtlCol="false" tIns="0" lIns="0" bIns="0" rIns="0">
            <a:spAutoFit/>
          </a:bodyPr>
          <a:lstStyle/>
          <a:p>
            <a:pPr algn="ctr">
              <a:lnSpc>
                <a:spcPts val="5599"/>
              </a:lnSpc>
            </a:pPr>
            <a:r>
              <a:rPr lang="en-US" sz="3999">
                <a:solidFill>
                  <a:srgbClr val="112545"/>
                </a:solidFill>
                <a:latin typeface="TDTD걱정말아요"/>
              </a:rPr>
              <a:t>Kami sangat senang dengan pertanyaan menarik kalian</a:t>
            </a:r>
          </a:p>
        </p:txBody>
      </p:sp>
      <p:sp>
        <p:nvSpPr>
          <p:cNvPr name="Freeform 12" id="12"/>
          <p:cNvSpPr/>
          <p:nvPr/>
        </p:nvSpPr>
        <p:spPr>
          <a:xfrm flipH="false" flipV="false" rot="0">
            <a:off x="12968368" y="2479941"/>
            <a:ext cx="3579471" cy="1124551"/>
          </a:xfrm>
          <a:custGeom>
            <a:avLst/>
            <a:gdLst/>
            <a:ahLst/>
            <a:cxnLst/>
            <a:rect r="r" b="b" t="t" l="l"/>
            <a:pathLst>
              <a:path h="1124551" w="3579471">
                <a:moveTo>
                  <a:pt x="0" y="0"/>
                </a:moveTo>
                <a:lnTo>
                  <a:pt x="3579471" y="0"/>
                </a:lnTo>
                <a:lnTo>
                  <a:pt x="3579471" y="1124551"/>
                </a:lnTo>
                <a:lnTo>
                  <a:pt x="0" y="112455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true" flipV="false" rot="0">
            <a:off x="1619781" y="3042217"/>
            <a:ext cx="3579471" cy="1124551"/>
          </a:xfrm>
          <a:custGeom>
            <a:avLst/>
            <a:gdLst/>
            <a:ahLst/>
            <a:cxnLst/>
            <a:rect r="r" b="b" t="t" l="l"/>
            <a:pathLst>
              <a:path h="1124551" w="3579471">
                <a:moveTo>
                  <a:pt x="3579471" y="0"/>
                </a:moveTo>
                <a:lnTo>
                  <a:pt x="0" y="0"/>
                </a:lnTo>
                <a:lnTo>
                  <a:pt x="0" y="1124550"/>
                </a:lnTo>
                <a:lnTo>
                  <a:pt x="3579471" y="1124550"/>
                </a:lnTo>
                <a:lnTo>
                  <a:pt x="3579471"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829434" y="4965937"/>
            <a:ext cx="2006089" cy="4878029"/>
          </a:xfrm>
          <a:custGeom>
            <a:avLst/>
            <a:gdLst/>
            <a:ahLst/>
            <a:cxnLst/>
            <a:rect r="r" b="b" t="t" l="l"/>
            <a:pathLst>
              <a:path h="4878029" w="2006089">
                <a:moveTo>
                  <a:pt x="0" y="0"/>
                </a:moveTo>
                <a:lnTo>
                  <a:pt x="2006090" y="0"/>
                </a:lnTo>
                <a:lnTo>
                  <a:pt x="2006090" y="4878029"/>
                </a:lnTo>
                <a:lnTo>
                  <a:pt x="0" y="4878029"/>
                </a:lnTo>
                <a:lnTo>
                  <a:pt x="0" y="0"/>
                </a:lnTo>
                <a:close/>
              </a:path>
            </a:pathLst>
          </a:custGeom>
          <a:blipFill>
            <a:blip r:embed="rId12"/>
            <a:stretch>
              <a:fillRect l="0" t="0" r="0" b="0"/>
            </a:stretch>
          </a:blipFill>
        </p:spPr>
      </p:sp>
      <p:sp>
        <p:nvSpPr>
          <p:cNvPr name="Freeform 15" id="15"/>
          <p:cNvSpPr/>
          <p:nvPr/>
        </p:nvSpPr>
        <p:spPr>
          <a:xfrm flipH="false" flipV="false" rot="0">
            <a:off x="14006742" y="5341765"/>
            <a:ext cx="2451824" cy="4502201"/>
          </a:xfrm>
          <a:custGeom>
            <a:avLst/>
            <a:gdLst/>
            <a:ahLst/>
            <a:cxnLst/>
            <a:rect r="r" b="b" t="t" l="l"/>
            <a:pathLst>
              <a:path h="4502201" w="2451824">
                <a:moveTo>
                  <a:pt x="0" y="0"/>
                </a:moveTo>
                <a:lnTo>
                  <a:pt x="2451824" y="0"/>
                </a:lnTo>
                <a:lnTo>
                  <a:pt x="2451824" y="4502201"/>
                </a:lnTo>
                <a:lnTo>
                  <a:pt x="0" y="4502201"/>
                </a:lnTo>
                <a:lnTo>
                  <a:pt x="0" y="0"/>
                </a:lnTo>
                <a:close/>
              </a:path>
            </a:pathLst>
          </a:custGeom>
          <a:blipFill>
            <a:blip r:embed="rId13"/>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CDFFF1"/>
        </a:solidFill>
      </p:bgPr>
    </p:bg>
    <p:spTree>
      <p:nvGrpSpPr>
        <p:cNvPr id="1" name=""/>
        <p:cNvGrpSpPr/>
        <p:nvPr/>
      </p:nvGrpSpPr>
      <p:grpSpPr>
        <a:xfrm>
          <a:off x="0" y="0"/>
          <a:ext cx="0" cy="0"/>
          <a:chOff x="0" y="0"/>
          <a:chExt cx="0" cy="0"/>
        </a:xfrm>
      </p:grpSpPr>
      <p:sp>
        <p:nvSpPr>
          <p:cNvPr name="Freeform 2" id="2"/>
          <p:cNvSpPr/>
          <p:nvPr/>
        </p:nvSpPr>
        <p:spPr>
          <a:xfrm flipH="false" flipV="false" rot="0">
            <a:off x="-2871955" y="7962813"/>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013148" y="7962813"/>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493274" y="7962813"/>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125232" y="9258300"/>
            <a:ext cx="4384597" cy="1171332"/>
          </a:xfrm>
          <a:custGeom>
            <a:avLst/>
            <a:gdLst/>
            <a:ahLst/>
            <a:cxnLst/>
            <a:rect r="r" b="b" t="t" l="l"/>
            <a:pathLst>
              <a:path h="1171332" w="4384597">
                <a:moveTo>
                  <a:pt x="0" y="0"/>
                </a:moveTo>
                <a:lnTo>
                  <a:pt x="4384597" y="0"/>
                </a:lnTo>
                <a:lnTo>
                  <a:pt x="4384597" y="1171332"/>
                </a:lnTo>
                <a:lnTo>
                  <a:pt x="0" y="11713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028635" y="9258300"/>
            <a:ext cx="4384597" cy="1171332"/>
          </a:xfrm>
          <a:custGeom>
            <a:avLst/>
            <a:gdLst/>
            <a:ahLst/>
            <a:cxnLst/>
            <a:rect r="r" b="b" t="t" l="l"/>
            <a:pathLst>
              <a:path h="1171332" w="4384597">
                <a:moveTo>
                  <a:pt x="0" y="0"/>
                </a:moveTo>
                <a:lnTo>
                  <a:pt x="4384597" y="0"/>
                </a:lnTo>
                <a:lnTo>
                  <a:pt x="4384597" y="1171332"/>
                </a:lnTo>
                <a:lnTo>
                  <a:pt x="0" y="11713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2136471" y="1424053"/>
            <a:ext cx="14015059" cy="7438895"/>
            <a:chOff x="0" y="0"/>
            <a:chExt cx="3691209" cy="1959215"/>
          </a:xfrm>
        </p:grpSpPr>
        <p:sp>
          <p:nvSpPr>
            <p:cNvPr name="Freeform 8" id="8"/>
            <p:cNvSpPr/>
            <p:nvPr/>
          </p:nvSpPr>
          <p:spPr>
            <a:xfrm flipH="false" flipV="false" rot="0">
              <a:off x="0" y="0"/>
              <a:ext cx="3691209" cy="1959215"/>
            </a:xfrm>
            <a:custGeom>
              <a:avLst/>
              <a:gdLst/>
              <a:ahLst/>
              <a:cxnLst/>
              <a:rect r="r" b="b" t="t" l="l"/>
              <a:pathLst>
                <a:path h="1959215" w="3691209">
                  <a:moveTo>
                    <a:pt x="15467" y="0"/>
                  </a:moveTo>
                  <a:lnTo>
                    <a:pt x="3675742" y="0"/>
                  </a:lnTo>
                  <a:cubicBezTo>
                    <a:pt x="3684284" y="0"/>
                    <a:pt x="3691209" y="6925"/>
                    <a:pt x="3691209" y="15467"/>
                  </a:cubicBezTo>
                  <a:lnTo>
                    <a:pt x="3691209" y="1943748"/>
                  </a:lnTo>
                  <a:cubicBezTo>
                    <a:pt x="3691209" y="1947850"/>
                    <a:pt x="3689579" y="1951784"/>
                    <a:pt x="3686678" y="1954685"/>
                  </a:cubicBezTo>
                  <a:cubicBezTo>
                    <a:pt x="3683778" y="1957586"/>
                    <a:pt x="3679844" y="1959215"/>
                    <a:pt x="3675742" y="1959215"/>
                  </a:cubicBezTo>
                  <a:lnTo>
                    <a:pt x="15467" y="1959215"/>
                  </a:lnTo>
                  <a:cubicBezTo>
                    <a:pt x="11365" y="1959215"/>
                    <a:pt x="7431" y="1957586"/>
                    <a:pt x="4530" y="1954685"/>
                  </a:cubicBezTo>
                  <a:cubicBezTo>
                    <a:pt x="1630" y="1951784"/>
                    <a:pt x="0" y="1947850"/>
                    <a:pt x="0" y="1943748"/>
                  </a:cubicBezTo>
                  <a:lnTo>
                    <a:pt x="0" y="15467"/>
                  </a:lnTo>
                  <a:cubicBezTo>
                    <a:pt x="0" y="11365"/>
                    <a:pt x="1630" y="7431"/>
                    <a:pt x="4530" y="4530"/>
                  </a:cubicBezTo>
                  <a:cubicBezTo>
                    <a:pt x="7431" y="1630"/>
                    <a:pt x="11365" y="0"/>
                    <a:pt x="15467" y="0"/>
                  </a:cubicBezTo>
                  <a:close/>
                </a:path>
              </a:pathLst>
            </a:custGeom>
            <a:solidFill>
              <a:srgbClr val="FFD080"/>
            </a:solidFill>
            <a:ln cap="rnd">
              <a:noFill/>
              <a:prstDash val="solid"/>
              <a:round/>
            </a:ln>
          </p:spPr>
        </p:sp>
        <p:sp>
          <p:nvSpPr>
            <p:cNvPr name="TextBox 9" id="9"/>
            <p:cNvSpPr txBox="true"/>
            <p:nvPr/>
          </p:nvSpPr>
          <p:spPr>
            <a:xfrm>
              <a:off x="0" y="-47625"/>
              <a:ext cx="3691209" cy="200684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2868457" y="1909436"/>
            <a:ext cx="12813346" cy="6468127"/>
            <a:chOff x="0" y="0"/>
            <a:chExt cx="3374709" cy="1703540"/>
          </a:xfrm>
        </p:grpSpPr>
        <p:sp>
          <p:nvSpPr>
            <p:cNvPr name="Freeform 11" id="11"/>
            <p:cNvSpPr/>
            <p:nvPr/>
          </p:nvSpPr>
          <p:spPr>
            <a:xfrm flipH="false" flipV="false" rot="0">
              <a:off x="0" y="0"/>
              <a:ext cx="3374708" cy="1703540"/>
            </a:xfrm>
            <a:custGeom>
              <a:avLst/>
              <a:gdLst/>
              <a:ahLst/>
              <a:cxnLst/>
              <a:rect r="r" b="b" t="t" l="l"/>
              <a:pathLst>
                <a:path h="1703540" w="3374708">
                  <a:moveTo>
                    <a:pt x="16918" y="0"/>
                  </a:moveTo>
                  <a:lnTo>
                    <a:pt x="3357790" y="0"/>
                  </a:lnTo>
                  <a:cubicBezTo>
                    <a:pt x="3362277" y="0"/>
                    <a:pt x="3366581" y="1782"/>
                    <a:pt x="3369753" y="4955"/>
                  </a:cubicBezTo>
                  <a:cubicBezTo>
                    <a:pt x="3372926" y="8128"/>
                    <a:pt x="3374708" y="12431"/>
                    <a:pt x="3374708" y="16918"/>
                  </a:cubicBezTo>
                  <a:lnTo>
                    <a:pt x="3374708" y="1686622"/>
                  </a:lnTo>
                  <a:cubicBezTo>
                    <a:pt x="3374708" y="1691109"/>
                    <a:pt x="3372926" y="1695412"/>
                    <a:pt x="3369753" y="1698585"/>
                  </a:cubicBezTo>
                  <a:cubicBezTo>
                    <a:pt x="3366581" y="1701757"/>
                    <a:pt x="3362277" y="1703540"/>
                    <a:pt x="3357790" y="1703540"/>
                  </a:cubicBezTo>
                  <a:lnTo>
                    <a:pt x="16918" y="1703540"/>
                  </a:lnTo>
                  <a:cubicBezTo>
                    <a:pt x="7574" y="1703540"/>
                    <a:pt x="0" y="1695965"/>
                    <a:pt x="0" y="1686622"/>
                  </a:cubicBezTo>
                  <a:lnTo>
                    <a:pt x="0" y="16918"/>
                  </a:lnTo>
                  <a:cubicBezTo>
                    <a:pt x="0" y="12431"/>
                    <a:pt x="1782" y="8128"/>
                    <a:pt x="4955" y="4955"/>
                  </a:cubicBezTo>
                  <a:cubicBezTo>
                    <a:pt x="8128" y="1782"/>
                    <a:pt x="12431" y="0"/>
                    <a:pt x="16918" y="0"/>
                  </a:cubicBezTo>
                  <a:close/>
                </a:path>
              </a:pathLst>
            </a:custGeom>
            <a:solidFill>
              <a:srgbClr val="FFFFFF"/>
            </a:solidFill>
            <a:ln cap="rnd">
              <a:noFill/>
              <a:prstDash val="solid"/>
              <a:round/>
            </a:ln>
          </p:spPr>
        </p:sp>
        <p:sp>
          <p:nvSpPr>
            <p:cNvPr name="TextBox 12" id="12"/>
            <p:cNvSpPr txBox="true"/>
            <p:nvPr/>
          </p:nvSpPr>
          <p:spPr>
            <a:xfrm>
              <a:off x="0" y="-47625"/>
              <a:ext cx="3374709" cy="1751165"/>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4341688" y="3473458"/>
            <a:ext cx="9604624" cy="3587734"/>
          </a:xfrm>
          <a:prstGeom prst="rect">
            <a:avLst/>
          </a:prstGeom>
        </p:spPr>
        <p:txBody>
          <a:bodyPr anchor="t" rtlCol="false" tIns="0" lIns="0" bIns="0" rIns="0">
            <a:spAutoFit/>
          </a:bodyPr>
          <a:lstStyle/>
          <a:p>
            <a:pPr algn="ctr">
              <a:lnSpc>
                <a:spcPts val="13749"/>
              </a:lnSpc>
            </a:pPr>
            <a:r>
              <a:rPr lang="en-US" sz="13749">
                <a:solidFill>
                  <a:srgbClr val="FD986E"/>
                </a:solidFill>
                <a:latin typeface="TDTD귀여워귀여워"/>
              </a:rPr>
              <a:t>Terima</a:t>
            </a:r>
          </a:p>
          <a:p>
            <a:pPr algn="ctr">
              <a:lnSpc>
                <a:spcPts val="13749"/>
              </a:lnSpc>
            </a:pPr>
            <a:r>
              <a:rPr lang="en-US" sz="13749">
                <a:solidFill>
                  <a:srgbClr val="FD986E"/>
                </a:solidFill>
                <a:latin typeface="TDTD귀여워귀여워"/>
              </a:rPr>
              <a:t>Kasih</a:t>
            </a:r>
          </a:p>
        </p:txBody>
      </p:sp>
      <p:sp>
        <p:nvSpPr>
          <p:cNvPr name="Freeform 14" id="14"/>
          <p:cNvSpPr/>
          <p:nvPr/>
        </p:nvSpPr>
        <p:spPr>
          <a:xfrm flipH="false" flipV="false" rot="0">
            <a:off x="-363793" y="3497388"/>
            <a:ext cx="1983574" cy="5077948"/>
          </a:xfrm>
          <a:custGeom>
            <a:avLst/>
            <a:gdLst/>
            <a:ahLst/>
            <a:cxnLst/>
            <a:rect r="r" b="b" t="t" l="l"/>
            <a:pathLst>
              <a:path h="5077948" w="1983574">
                <a:moveTo>
                  <a:pt x="0" y="0"/>
                </a:moveTo>
                <a:lnTo>
                  <a:pt x="1983574" y="0"/>
                </a:lnTo>
                <a:lnTo>
                  <a:pt x="1983574" y="5077948"/>
                </a:lnTo>
                <a:lnTo>
                  <a:pt x="0" y="50779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true" flipV="false" rot="0">
            <a:off x="16668219" y="3497388"/>
            <a:ext cx="1983574" cy="5077948"/>
          </a:xfrm>
          <a:custGeom>
            <a:avLst/>
            <a:gdLst/>
            <a:ahLst/>
            <a:cxnLst/>
            <a:rect r="r" b="b" t="t" l="l"/>
            <a:pathLst>
              <a:path h="5077948" w="1983574">
                <a:moveTo>
                  <a:pt x="1983574" y="0"/>
                </a:moveTo>
                <a:lnTo>
                  <a:pt x="0" y="0"/>
                </a:lnTo>
                <a:lnTo>
                  <a:pt x="0" y="5077948"/>
                </a:lnTo>
                <a:lnTo>
                  <a:pt x="1983574" y="5077948"/>
                </a:lnTo>
                <a:lnTo>
                  <a:pt x="198357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2491764" y="2140878"/>
            <a:ext cx="753385" cy="6005245"/>
          </a:xfrm>
          <a:custGeom>
            <a:avLst/>
            <a:gdLst/>
            <a:ahLst/>
            <a:cxnLst/>
            <a:rect r="r" b="b" t="t" l="l"/>
            <a:pathLst>
              <a:path h="6005245" w="753385">
                <a:moveTo>
                  <a:pt x="0" y="0"/>
                </a:moveTo>
                <a:lnTo>
                  <a:pt x="753386" y="0"/>
                </a:lnTo>
                <a:lnTo>
                  <a:pt x="753386" y="6005244"/>
                </a:lnTo>
                <a:lnTo>
                  <a:pt x="0" y="60052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0">
            <a:off x="1829434" y="4965937"/>
            <a:ext cx="2006089" cy="4878029"/>
          </a:xfrm>
          <a:custGeom>
            <a:avLst/>
            <a:gdLst/>
            <a:ahLst/>
            <a:cxnLst/>
            <a:rect r="r" b="b" t="t" l="l"/>
            <a:pathLst>
              <a:path h="4878029" w="2006089">
                <a:moveTo>
                  <a:pt x="0" y="0"/>
                </a:moveTo>
                <a:lnTo>
                  <a:pt x="2006090" y="0"/>
                </a:lnTo>
                <a:lnTo>
                  <a:pt x="2006090" y="4878029"/>
                </a:lnTo>
                <a:lnTo>
                  <a:pt x="0" y="4878029"/>
                </a:lnTo>
                <a:lnTo>
                  <a:pt x="0" y="0"/>
                </a:lnTo>
                <a:close/>
              </a:path>
            </a:pathLst>
          </a:custGeom>
          <a:blipFill>
            <a:blip r:embed="rId10"/>
            <a:stretch>
              <a:fillRect l="0" t="0" r="0" b="0"/>
            </a:stretch>
          </a:blipFill>
        </p:spPr>
      </p:sp>
      <p:sp>
        <p:nvSpPr>
          <p:cNvPr name="Freeform 18" id="18"/>
          <p:cNvSpPr/>
          <p:nvPr/>
        </p:nvSpPr>
        <p:spPr>
          <a:xfrm flipH="false" flipV="false" rot="0">
            <a:off x="14006742" y="5341765"/>
            <a:ext cx="2451824" cy="4502201"/>
          </a:xfrm>
          <a:custGeom>
            <a:avLst/>
            <a:gdLst/>
            <a:ahLst/>
            <a:cxnLst/>
            <a:rect r="r" b="b" t="t" l="l"/>
            <a:pathLst>
              <a:path h="4502201" w="2451824">
                <a:moveTo>
                  <a:pt x="0" y="0"/>
                </a:moveTo>
                <a:lnTo>
                  <a:pt x="2451824" y="0"/>
                </a:lnTo>
                <a:lnTo>
                  <a:pt x="2451824" y="4502201"/>
                </a:lnTo>
                <a:lnTo>
                  <a:pt x="0" y="4502201"/>
                </a:lnTo>
                <a:lnTo>
                  <a:pt x="0" y="0"/>
                </a:lnTo>
                <a:close/>
              </a:path>
            </a:pathLst>
          </a:custGeom>
          <a:blipFill>
            <a:blip r:embed="rId11"/>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CDFFF1"/>
        </a:solidFill>
      </p:bgPr>
    </p:bg>
    <p:spTree>
      <p:nvGrpSpPr>
        <p:cNvPr id="1" name=""/>
        <p:cNvGrpSpPr/>
        <p:nvPr/>
      </p:nvGrpSpPr>
      <p:grpSpPr>
        <a:xfrm>
          <a:off x="0" y="0"/>
          <a:ext cx="0" cy="0"/>
          <a:chOff x="0" y="0"/>
          <a:chExt cx="0" cy="0"/>
        </a:xfrm>
      </p:grpSpPr>
      <p:sp>
        <p:nvSpPr>
          <p:cNvPr name="Freeform 2" id="2"/>
          <p:cNvSpPr/>
          <p:nvPr/>
        </p:nvSpPr>
        <p:spPr>
          <a:xfrm flipH="false" flipV="false" rot="0">
            <a:off x="-2871955"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013148"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493274"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63793" y="4371276"/>
            <a:ext cx="1983574" cy="5077948"/>
          </a:xfrm>
          <a:custGeom>
            <a:avLst/>
            <a:gdLst/>
            <a:ahLst/>
            <a:cxnLst/>
            <a:rect r="r" b="b" t="t" l="l"/>
            <a:pathLst>
              <a:path h="5077948" w="1983574">
                <a:moveTo>
                  <a:pt x="0" y="0"/>
                </a:moveTo>
                <a:lnTo>
                  <a:pt x="1983574" y="0"/>
                </a:lnTo>
                <a:lnTo>
                  <a:pt x="1983574" y="5077949"/>
                </a:lnTo>
                <a:lnTo>
                  <a:pt x="0" y="50779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6668219" y="4371276"/>
            <a:ext cx="1983574" cy="5077948"/>
          </a:xfrm>
          <a:custGeom>
            <a:avLst/>
            <a:gdLst/>
            <a:ahLst/>
            <a:cxnLst/>
            <a:rect r="r" b="b" t="t" l="l"/>
            <a:pathLst>
              <a:path h="5077948" w="1983574">
                <a:moveTo>
                  <a:pt x="1983574" y="0"/>
                </a:moveTo>
                <a:lnTo>
                  <a:pt x="0" y="0"/>
                </a:lnTo>
                <a:lnTo>
                  <a:pt x="0" y="5077949"/>
                </a:lnTo>
                <a:lnTo>
                  <a:pt x="1983574" y="5077949"/>
                </a:lnTo>
                <a:lnTo>
                  <a:pt x="198357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125232" y="9258300"/>
            <a:ext cx="4384597" cy="1171332"/>
          </a:xfrm>
          <a:custGeom>
            <a:avLst/>
            <a:gdLst/>
            <a:ahLst/>
            <a:cxnLst/>
            <a:rect r="r" b="b" t="t" l="l"/>
            <a:pathLst>
              <a:path h="1171332" w="4384597">
                <a:moveTo>
                  <a:pt x="0" y="0"/>
                </a:moveTo>
                <a:lnTo>
                  <a:pt x="4384597" y="0"/>
                </a:lnTo>
                <a:lnTo>
                  <a:pt x="4384597" y="1171332"/>
                </a:lnTo>
                <a:lnTo>
                  <a:pt x="0" y="11713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6028635" y="9258300"/>
            <a:ext cx="4384597" cy="1171332"/>
          </a:xfrm>
          <a:custGeom>
            <a:avLst/>
            <a:gdLst/>
            <a:ahLst/>
            <a:cxnLst/>
            <a:rect r="r" b="b" t="t" l="l"/>
            <a:pathLst>
              <a:path h="1171332" w="4384597">
                <a:moveTo>
                  <a:pt x="0" y="0"/>
                </a:moveTo>
                <a:lnTo>
                  <a:pt x="4384597" y="0"/>
                </a:lnTo>
                <a:lnTo>
                  <a:pt x="4384597" y="1171332"/>
                </a:lnTo>
                <a:lnTo>
                  <a:pt x="0" y="11713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4533575" y="3045441"/>
            <a:ext cx="9220850" cy="3567431"/>
          </a:xfrm>
          <a:prstGeom prst="rect">
            <a:avLst/>
          </a:prstGeom>
        </p:spPr>
        <p:txBody>
          <a:bodyPr anchor="t" rtlCol="false" tIns="0" lIns="0" bIns="0" rIns="0">
            <a:spAutoFit/>
          </a:bodyPr>
          <a:lstStyle/>
          <a:p>
            <a:pPr algn="ctr">
              <a:lnSpc>
                <a:spcPts val="13700"/>
              </a:lnSpc>
            </a:pPr>
            <a:r>
              <a:rPr lang="en-US" sz="13700" spc="-356">
                <a:solidFill>
                  <a:srgbClr val="6E3727"/>
                </a:solidFill>
                <a:latin typeface="TDTD귀여워귀여워"/>
              </a:rPr>
              <a:t>Halo</a:t>
            </a:r>
          </a:p>
          <a:p>
            <a:pPr algn="ctr">
              <a:lnSpc>
                <a:spcPts val="13700"/>
              </a:lnSpc>
            </a:pPr>
            <a:r>
              <a:rPr lang="en-US" sz="13700" spc="-356">
                <a:solidFill>
                  <a:srgbClr val="6E3727"/>
                </a:solidFill>
                <a:latin typeface="TDTD귀여워귀여워"/>
              </a:rPr>
              <a:t>Semuanya!</a:t>
            </a:r>
          </a:p>
        </p:txBody>
      </p:sp>
      <p:sp>
        <p:nvSpPr>
          <p:cNvPr name="Freeform 10" id="10"/>
          <p:cNvSpPr/>
          <p:nvPr/>
        </p:nvSpPr>
        <p:spPr>
          <a:xfrm flipH="false" flipV="false" rot="0">
            <a:off x="12968368" y="2479941"/>
            <a:ext cx="3579471" cy="1124551"/>
          </a:xfrm>
          <a:custGeom>
            <a:avLst/>
            <a:gdLst/>
            <a:ahLst/>
            <a:cxnLst/>
            <a:rect r="r" b="b" t="t" l="l"/>
            <a:pathLst>
              <a:path h="1124551" w="3579471">
                <a:moveTo>
                  <a:pt x="0" y="0"/>
                </a:moveTo>
                <a:lnTo>
                  <a:pt x="3579471" y="0"/>
                </a:lnTo>
                <a:lnTo>
                  <a:pt x="3579471" y="1124551"/>
                </a:lnTo>
                <a:lnTo>
                  <a:pt x="0" y="112455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false" rot="0">
            <a:off x="1619781" y="3042217"/>
            <a:ext cx="3579471" cy="1124551"/>
          </a:xfrm>
          <a:custGeom>
            <a:avLst/>
            <a:gdLst/>
            <a:ahLst/>
            <a:cxnLst/>
            <a:rect r="r" b="b" t="t" l="l"/>
            <a:pathLst>
              <a:path h="1124551" w="3579471">
                <a:moveTo>
                  <a:pt x="3579471" y="0"/>
                </a:moveTo>
                <a:lnTo>
                  <a:pt x="0" y="0"/>
                </a:lnTo>
                <a:lnTo>
                  <a:pt x="0" y="1124550"/>
                </a:lnTo>
                <a:lnTo>
                  <a:pt x="3579471" y="1124550"/>
                </a:lnTo>
                <a:lnTo>
                  <a:pt x="3579471"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1829434" y="4965937"/>
            <a:ext cx="2006089" cy="4878029"/>
          </a:xfrm>
          <a:custGeom>
            <a:avLst/>
            <a:gdLst/>
            <a:ahLst/>
            <a:cxnLst/>
            <a:rect r="r" b="b" t="t" l="l"/>
            <a:pathLst>
              <a:path h="4878029" w="2006089">
                <a:moveTo>
                  <a:pt x="0" y="0"/>
                </a:moveTo>
                <a:lnTo>
                  <a:pt x="2006090" y="0"/>
                </a:lnTo>
                <a:lnTo>
                  <a:pt x="2006090" y="4878029"/>
                </a:lnTo>
                <a:lnTo>
                  <a:pt x="0" y="4878029"/>
                </a:lnTo>
                <a:lnTo>
                  <a:pt x="0" y="0"/>
                </a:lnTo>
                <a:close/>
              </a:path>
            </a:pathLst>
          </a:custGeom>
          <a:blipFill>
            <a:blip r:embed="rId10"/>
            <a:stretch>
              <a:fillRect l="0" t="0" r="0" b="0"/>
            </a:stretch>
          </a:blipFill>
        </p:spPr>
      </p:sp>
      <p:sp>
        <p:nvSpPr>
          <p:cNvPr name="Freeform 13" id="13"/>
          <p:cNvSpPr/>
          <p:nvPr/>
        </p:nvSpPr>
        <p:spPr>
          <a:xfrm flipH="false" flipV="false" rot="0">
            <a:off x="14006742" y="5341765"/>
            <a:ext cx="2451824" cy="4502201"/>
          </a:xfrm>
          <a:custGeom>
            <a:avLst/>
            <a:gdLst/>
            <a:ahLst/>
            <a:cxnLst/>
            <a:rect r="r" b="b" t="t" l="l"/>
            <a:pathLst>
              <a:path h="4502201" w="2451824">
                <a:moveTo>
                  <a:pt x="0" y="0"/>
                </a:moveTo>
                <a:lnTo>
                  <a:pt x="2451824" y="0"/>
                </a:lnTo>
                <a:lnTo>
                  <a:pt x="2451824" y="4502201"/>
                </a:lnTo>
                <a:lnTo>
                  <a:pt x="0" y="4502201"/>
                </a:lnTo>
                <a:lnTo>
                  <a:pt x="0" y="0"/>
                </a:lnTo>
                <a:close/>
              </a:path>
            </a:pathLst>
          </a:custGeom>
          <a:blipFill>
            <a:blip r:embed="rId11"/>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DFFF1"/>
        </a:solidFill>
      </p:bgPr>
    </p:bg>
    <p:spTree>
      <p:nvGrpSpPr>
        <p:cNvPr id="1" name=""/>
        <p:cNvGrpSpPr/>
        <p:nvPr/>
      </p:nvGrpSpPr>
      <p:grpSpPr>
        <a:xfrm>
          <a:off x="0" y="0"/>
          <a:ext cx="0" cy="0"/>
          <a:chOff x="0" y="0"/>
          <a:chExt cx="0" cy="0"/>
        </a:xfrm>
      </p:grpSpPr>
      <p:sp>
        <p:nvSpPr>
          <p:cNvPr name="Freeform 2" id="2"/>
          <p:cNvSpPr/>
          <p:nvPr/>
        </p:nvSpPr>
        <p:spPr>
          <a:xfrm flipH="false" flipV="false" rot="0">
            <a:off x="-2871955"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013148"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493274"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63793" y="4371276"/>
            <a:ext cx="1983574" cy="5077948"/>
          </a:xfrm>
          <a:custGeom>
            <a:avLst/>
            <a:gdLst/>
            <a:ahLst/>
            <a:cxnLst/>
            <a:rect r="r" b="b" t="t" l="l"/>
            <a:pathLst>
              <a:path h="5077948" w="1983574">
                <a:moveTo>
                  <a:pt x="0" y="0"/>
                </a:moveTo>
                <a:lnTo>
                  <a:pt x="1983574" y="0"/>
                </a:lnTo>
                <a:lnTo>
                  <a:pt x="1983574" y="5077949"/>
                </a:lnTo>
                <a:lnTo>
                  <a:pt x="0" y="50779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6668219" y="4371276"/>
            <a:ext cx="1983574" cy="5077948"/>
          </a:xfrm>
          <a:custGeom>
            <a:avLst/>
            <a:gdLst/>
            <a:ahLst/>
            <a:cxnLst/>
            <a:rect r="r" b="b" t="t" l="l"/>
            <a:pathLst>
              <a:path h="5077948" w="1983574">
                <a:moveTo>
                  <a:pt x="1983574" y="0"/>
                </a:moveTo>
                <a:lnTo>
                  <a:pt x="0" y="0"/>
                </a:lnTo>
                <a:lnTo>
                  <a:pt x="0" y="5077949"/>
                </a:lnTo>
                <a:lnTo>
                  <a:pt x="1983574" y="5077949"/>
                </a:lnTo>
                <a:lnTo>
                  <a:pt x="198357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125232" y="9258300"/>
            <a:ext cx="4384597" cy="1171332"/>
          </a:xfrm>
          <a:custGeom>
            <a:avLst/>
            <a:gdLst/>
            <a:ahLst/>
            <a:cxnLst/>
            <a:rect r="r" b="b" t="t" l="l"/>
            <a:pathLst>
              <a:path h="1171332" w="4384597">
                <a:moveTo>
                  <a:pt x="0" y="0"/>
                </a:moveTo>
                <a:lnTo>
                  <a:pt x="4384597" y="0"/>
                </a:lnTo>
                <a:lnTo>
                  <a:pt x="4384597" y="1171332"/>
                </a:lnTo>
                <a:lnTo>
                  <a:pt x="0" y="11713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6028635" y="9258300"/>
            <a:ext cx="4384597" cy="1171332"/>
          </a:xfrm>
          <a:custGeom>
            <a:avLst/>
            <a:gdLst/>
            <a:ahLst/>
            <a:cxnLst/>
            <a:rect r="r" b="b" t="t" l="l"/>
            <a:pathLst>
              <a:path h="1171332" w="4384597">
                <a:moveTo>
                  <a:pt x="0" y="0"/>
                </a:moveTo>
                <a:lnTo>
                  <a:pt x="4384597" y="0"/>
                </a:lnTo>
                <a:lnTo>
                  <a:pt x="4384597" y="1171332"/>
                </a:lnTo>
                <a:lnTo>
                  <a:pt x="0" y="11713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4533575" y="1382326"/>
            <a:ext cx="9220850" cy="3567431"/>
          </a:xfrm>
          <a:prstGeom prst="rect">
            <a:avLst/>
          </a:prstGeom>
        </p:spPr>
        <p:txBody>
          <a:bodyPr anchor="t" rtlCol="false" tIns="0" lIns="0" bIns="0" rIns="0">
            <a:spAutoFit/>
          </a:bodyPr>
          <a:lstStyle/>
          <a:p>
            <a:pPr algn="ctr">
              <a:lnSpc>
                <a:spcPts val="13700"/>
              </a:lnSpc>
            </a:pPr>
            <a:r>
              <a:rPr lang="en-US" sz="13700" spc="-356">
                <a:solidFill>
                  <a:srgbClr val="6E3727"/>
                </a:solidFill>
                <a:latin typeface="TDTD귀여워귀여워"/>
              </a:rPr>
              <a:t>Anggota</a:t>
            </a:r>
          </a:p>
          <a:p>
            <a:pPr algn="ctr">
              <a:lnSpc>
                <a:spcPts val="13700"/>
              </a:lnSpc>
            </a:pPr>
            <a:r>
              <a:rPr lang="en-US" sz="13700" spc="-356">
                <a:solidFill>
                  <a:srgbClr val="6E3727"/>
                </a:solidFill>
                <a:latin typeface="TDTD귀여워귀여워"/>
              </a:rPr>
              <a:t>Kelompok</a:t>
            </a:r>
          </a:p>
        </p:txBody>
      </p:sp>
      <p:sp>
        <p:nvSpPr>
          <p:cNvPr name="Freeform 10" id="10"/>
          <p:cNvSpPr/>
          <p:nvPr/>
        </p:nvSpPr>
        <p:spPr>
          <a:xfrm flipH="false" flipV="false" rot="0">
            <a:off x="12968368" y="2479941"/>
            <a:ext cx="3579471" cy="1124551"/>
          </a:xfrm>
          <a:custGeom>
            <a:avLst/>
            <a:gdLst/>
            <a:ahLst/>
            <a:cxnLst/>
            <a:rect r="r" b="b" t="t" l="l"/>
            <a:pathLst>
              <a:path h="1124551" w="3579471">
                <a:moveTo>
                  <a:pt x="0" y="0"/>
                </a:moveTo>
                <a:lnTo>
                  <a:pt x="3579471" y="0"/>
                </a:lnTo>
                <a:lnTo>
                  <a:pt x="3579471" y="1124551"/>
                </a:lnTo>
                <a:lnTo>
                  <a:pt x="0" y="112455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false" rot="0">
            <a:off x="1619781" y="3042217"/>
            <a:ext cx="3579471" cy="1124551"/>
          </a:xfrm>
          <a:custGeom>
            <a:avLst/>
            <a:gdLst/>
            <a:ahLst/>
            <a:cxnLst/>
            <a:rect r="r" b="b" t="t" l="l"/>
            <a:pathLst>
              <a:path h="1124551" w="3579471">
                <a:moveTo>
                  <a:pt x="3579471" y="0"/>
                </a:moveTo>
                <a:lnTo>
                  <a:pt x="0" y="0"/>
                </a:lnTo>
                <a:lnTo>
                  <a:pt x="0" y="1124550"/>
                </a:lnTo>
                <a:lnTo>
                  <a:pt x="3579471" y="1124550"/>
                </a:lnTo>
                <a:lnTo>
                  <a:pt x="3579471"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2640731" y="4949757"/>
            <a:ext cx="3859263" cy="3782078"/>
          </a:xfrm>
          <a:custGeom>
            <a:avLst/>
            <a:gdLst/>
            <a:ahLst/>
            <a:cxnLst/>
            <a:rect r="r" b="b" t="t" l="l"/>
            <a:pathLst>
              <a:path h="3782078" w="3859263">
                <a:moveTo>
                  <a:pt x="0" y="0"/>
                </a:moveTo>
                <a:lnTo>
                  <a:pt x="3859263" y="0"/>
                </a:lnTo>
                <a:lnTo>
                  <a:pt x="3859263" y="3782078"/>
                </a:lnTo>
                <a:lnTo>
                  <a:pt x="0" y="378207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3" id="13"/>
          <p:cNvGrpSpPr/>
          <p:nvPr/>
        </p:nvGrpSpPr>
        <p:grpSpPr>
          <a:xfrm rot="0">
            <a:off x="3638241" y="5986809"/>
            <a:ext cx="1864243" cy="186424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12"/>
              <a:stretch>
                <a:fillRect l="0" t="-25046" r="0" b="-25046"/>
              </a:stretch>
            </a:blipFill>
          </p:spPr>
        </p:sp>
      </p:grpSp>
      <p:sp>
        <p:nvSpPr>
          <p:cNvPr name="TextBox 15" id="15"/>
          <p:cNvSpPr txBox="true"/>
          <p:nvPr/>
        </p:nvSpPr>
        <p:spPr>
          <a:xfrm rot="0">
            <a:off x="2710912" y="7765326"/>
            <a:ext cx="3718900" cy="688975"/>
          </a:xfrm>
          <a:prstGeom prst="rect">
            <a:avLst/>
          </a:prstGeom>
        </p:spPr>
        <p:txBody>
          <a:bodyPr anchor="t" rtlCol="false" tIns="0" lIns="0" bIns="0" rIns="0">
            <a:spAutoFit/>
          </a:bodyPr>
          <a:lstStyle/>
          <a:p>
            <a:pPr algn="ctr">
              <a:lnSpc>
                <a:spcPts val="5599"/>
              </a:lnSpc>
            </a:pPr>
            <a:r>
              <a:rPr lang="en-US" sz="3999">
                <a:solidFill>
                  <a:srgbClr val="112545"/>
                </a:solidFill>
                <a:latin typeface="TDTD걱정말아요"/>
              </a:rPr>
              <a:t>Samira Hadid</a:t>
            </a:r>
          </a:p>
        </p:txBody>
      </p:sp>
      <p:sp>
        <p:nvSpPr>
          <p:cNvPr name="Freeform 16" id="16"/>
          <p:cNvSpPr/>
          <p:nvPr/>
        </p:nvSpPr>
        <p:spPr>
          <a:xfrm flipH="false" flipV="false" rot="0">
            <a:off x="7214369" y="4949757"/>
            <a:ext cx="3859263" cy="3782078"/>
          </a:xfrm>
          <a:custGeom>
            <a:avLst/>
            <a:gdLst/>
            <a:ahLst/>
            <a:cxnLst/>
            <a:rect r="r" b="b" t="t" l="l"/>
            <a:pathLst>
              <a:path h="3782078" w="3859263">
                <a:moveTo>
                  <a:pt x="0" y="0"/>
                </a:moveTo>
                <a:lnTo>
                  <a:pt x="3859262" y="0"/>
                </a:lnTo>
                <a:lnTo>
                  <a:pt x="3859262" y="3782078"/>
                </a:lnTo>
                <a:lnTo>
                  <a:pt x="0" y="378207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7" id="17"/>
          <p:cNvGrpSpPr/>
          <p:nvPr/>
        </p:nvGrpSpPr>
        <p:grpSpPr>
          <a:xfrm rot="0">
            <a:off x="8211879" y="5986809"/>
            <a:ext cx="1864243" cy="1864243"/>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13"/>
              <a:stretch>
                <a:fillRect l="-25046" t="0" r="-25046" b="0"/>
              </a:stretch>
            </a:blipFill>
          </p:spPr>
        </p:sp>
      </p:grpSp>
      <p:sp>
        <p:nvSpPr>
          <p:cNvPr name="TextBox 19" id="19"/>
          <p:cNvSpPr txBox="true"/>
          <p:nvPr/>
        </p:nvSpPr>
        <p:spPr>
          <a:xfrm rot="0">
            <a:off x="7284550" y="7765326"/>
            <a:ext cx="3718900" cy="688975"/>
          </a:xfrm>
          <a:prstGeom prst="rect">
            <a:avLst/>
          </a:prstGeom>
        </p:spPr>
        <p:txBody>
          <a:bodyPr anchor="t" rtlCol="false" tIns="0" lIns="0" bIns="0" rIns="0">
            <a:spAutoFit/>
          </a:bodyPr>
          <a:lstStyle/>
          <a:p>
            <a:pPr algn="ctr">
              <a:lnSpc>
                <a:spcPts val="5599"/>
              </a:lnSpc>
            </a:pPr>
            <a:r>
              <a:rPr lang="en-US" sz="3999">
                <a:solidFill>
                  <a:srgbClr val="112545"/>
                </a:solidFill>
                <a:latin typeface="TDTD걱정말아요"/>
              </a:rPr>
              <a:t>Cahaya Dewi</a:t>
            </a:r>
          </a:p>
        </p:txBody>
      </p:sp>
      <p:sp>
        <p:nvSpPr>
          <p:cNvPr name="Freeform 20" id="20"/>
          <p:cNvSpPr/>
          <p:nvPr/>
        </p:nvSpPr>
        <p:spPr>
          <a:xfrm flipH="false" flipV="false" rot="0">
            <a:off x="11788006" y="4949757"/>
            <a:ext cx="3859263" cy="3782078"/>
          </a:xfrm>
          <a:custGeom>
            <a:avLst/>
            <a:gdLst/>
            <a:ahLst/>
            <a:cxnLst/>
            <a:rect r="r" b="b" t="t" l="l"/>
            <a:pathLst>
              <a:path h="3782078" w="3859263">
                <a:moveTo>
                  <a:pt x="0" y="0"/>
                </a:moveTo>
                <a:lnTo>
                  <a:pt x="3859263" y="0"/>
                </a:lnTo>
                <a:lnTo>
                  <a:pt x="3859263" y="3782078"/>
                </a:lnTo>
                <a:lnTo>
                  <a:pt x="0" y="378207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21" id="21"/>
          <p:cNvGrpSpPr/>
          <p:nvPr/>
        </p:nvGrpSpPr>
        <p:grpSpPr>
          <a:xfrm rot="0">
            <a:off x="12785517" y="5986809"/>
            <a:ext cx="1864243" cy="1864243"/>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14"/>
              <a:stretch>
                <a:fillRect l="0" t="-25046" r="0" b="-25046"/>
              </a:stretch>
            </a:blipFill>
          </p:spPr>
        </p:sp>
      </p:grpSp>
      <p:sp>
        <p:nvSpPr>
          <p:cNvPr name="TextBox 23" id="23"/>
          <p:cNvSpPr txBox="true"/>
          <p:nvPr/>
        </p:nvSpPr>
        <p:spPr>
          <a:xfrm rot="0">
            <a:off x="11858188" y="7765326"/>
            <a:ext cx="3718900" cy="688975"/>
          </a:xfrm>
          <a:prstGeom prst="rect">
            <a:avLst/>
          </a:prstGeom>
        </p:spPr>
        <p:txBody>
          <a:bodyPr anchor="t" rtlCol="false" tIns="0" lIns="0" bIns="0" rIns="0">
            <a:spAutoFit/>
          </a:bodyPr>
          <a:lstStyle/>
          <a:p>
            <a:pPr algn="ctr">
              <a:lnSpc>
                <a:spcPts val="5599"/>
              </a:lnSpc>
            </a:pPr>
            <a:r>
              <a:rPr lang="en-US" sz="3999">
                <a:solidFill>
                  <a:srgbClr val="112545"/>
                </a:solidFill>
                <a:latin typeface="TDTD걱정말아요"/>
              </a:rPr>
              <a:t>Murad Naser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DFFF1"/>
        </a:solidFill>
      </p:bgPr>
    </p:bg>
    <p:spTree>
      <p:nvGrpSpPr>
        <p:cNvPr id="1" name=""/>
        <p:cNvGrpSpPr/>
        <p:nvPr/>
      </p:nvGrpSpPr>
      <p:grpSpPr>
        <a:xfrm>
          <a:off x="0" y="0"/>
          <a:ext cx="0" cy="0"/>
          <a:chOff x="0" y="0"/>
          <a:chExt cx="0" cy="0"/>
        </a:xfrm>
      </p:grpSpPr>
      <p:sp>
        <p:nvSpPr>
          <p:cNvPr name="Freeform 2" id="2"/>
          <p:cNvSpPr/>
          <p:nvPr/>
        </p:nvSpPr>
        <p:spPr>
          <a:xfrm flipH="false" flipV="false" rot="0">
            <a:off x="-2871955"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013148"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493274"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63793" y="4371276"/>
            <a:ext cx="1983574" cy="5077948"/>
          </a:xfrm>
          <a:custGeom>
            <a:avLst/>
            <a:gdLst/>
            <a:ahLst/>
            <a:cxnLst/>
            <a:rect r="r" b="b" t="t" l="l"/>
            <a:pathLst>
              <a:path h="5077948" w="1983574">
                <a:moveTo>
                  <a:pt x="0" y="0"/>
                </a:moveTo>
                <a:lnTo>
                  <a:pt x="1983574" y="0"/>
                </a:lnTo>
                <a:lnTo>
                  <a:pt x="1983574" y="5077949"/>
                </a:lnTo>
                <a:lnTo>
                  <a:pt x="0" y="50779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6668219" y="4371276"/>
            <a:ext cx="1983574" cy="5077948"/>
          </a:xfrm>
          <a:custGeom>
            <a:avLst/>
            <a:gdLst/>
            <a:ahLst/>
            <a:cxnLst/>
            <a:rect r="r" b="b" t="t" l="l"/>
            <a:pathLst>
              <a:path h="5077948" w="1983574">
                <a:moveTo>
                  <a:pt x="1983574" y="0"/>
                </a:moveTo>
                <a:lnTo>
                  <a:pt x="0" y="0"/>
                </a:lnTo>
                <a:lnTo>
                  <a:pt x="0" y="5077949"/>
                </a:lnTo>
                <a:lnTo>
                  <a:pt x="1983574" y="5077949"/>
                </a:lnTo>
                <a:lnTo>
                  <a:pt x="198357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125232" y="9258300"/>
            <a:ext cx="4384597" cy="1171332"/>
          </a:xfrm>
          <a:custGeom>
            <a:avLst/>
            <a:gdLst/>
            <a:ahLst/>
            <a:cxnLst/>
            <a:rect r="r" b="b" t="t" l="l"/>
            <a:pathLst>
              <a:path h="1171332" w="4384597">
                <a:moveTo>
                  <a:pt x="0" y="0"/>
                </a:moveTo>
                <a:lnTo>
                  <a:pt x="4384597" y="0"/>
                </a:lnTo>
                <a:lnTo>
                  <a:pt x="4384597" y="1171332"/>
                </a:lnTo>
                <a:lnTo>
                  <a:pt x="0" y="11713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6028635" y="9258300"/>
            <a:ext cx="4384597" cy="1171332"/>
          </a:xfrm>
          <a:custGeom>
            <a:avLst/>
            <a:gdLst/>
            <a:ahLst/>
            <a:cxnLst/>
            <a:rect r="r" b="b" t="t" l="l"/>
            <a:pathLst>
              <a:path h="1171332" w="4384597">
                <a:moveTo>
                  <a:pt x="0" y="0"/>
                </a:moveTo>
                <a:lnTo>
                  <a:pt x="4384597" y="0"/>
                </a:lnTo>
                <a:lnTo>
                  <a:pt x="4384597" y="1171332"/>
                </a:lnTo>
                <a:lnTo>
                  <a:pt x="0" y="11713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2194135" y="3477527"/>
            <a:ext cx="6101289" cy="1265870"/>
            <a:chOff x="0" y="0"/>
            <a:chExt cx="2186564" cy="453659"/>
          </a:xfrm>
        </p:grpSpPr>
        <p:sp>
          <p:nvSpPr>
            <p:cNvPr name="Freeform 10" id="10"/>
            <p:cNvSpPr/>
            <p:nvPr/>
          </p:nvSpPr>
          <p:spPr>
            <a:xfrm flipH="false" flipV="false" rot="0">
              <a:off x="0" y="0"/>
              <a:ext cx="2186564" cy="453659"/>
            </a:xfrm>
            <a:custGeom>
              <a:avLst/>
              <a:gdLst/>
              <a:ahLst/>
              <a:cxnLst/>
              <a:rect r="r" b="b" t="t" l="l"/>
              <a:pathLst>
                <a:path h="453659" w="2186564">
                  <a:moveTo>
                    <a:pt x="30454" y="0"/>
                  </a:moveTo>
                  <a:lnTo>
                    <a:pt x="2156111" y="0"/>
                  </a:lnTo>
                  <a:cubicBezTo>
                    <a:pt x="2164188" y="0"/>
                    <a:pt x="2171934" y="3208"/>
                    <a:pt x="2177645" y="8920"/>
                  </a:cubicBezTo>
                  <a:cubicBezTo>
                    <a:pt x="2183356" y="14631"/>
                    <a:pt x="2186564" y="22377"/>
                    <a:pt x="2186564" y="30454"/>
                  </a:cubicBezTo>
                  <a:lnTo>
                    <a:pt x="2186564" y="423206"/>
                  </a:lnTo>
                  <a:cubicBezTo>
                    <a:pt x="2186564" y="440025"/>
                    <a:pt x="2172930" y="453659"/>
                    <a:pt x="2156111" y="453659"/>
                  </a:cubicBezTo>
                  <a:lnTo>
                    <a:pt x="30454" y="453659"/>
                  </a:lnTo>
                  <a:cubicBezTo>
                    <a:pt x="13635" y="453659"/>
                    <a:pt x="0" y="440025"/>
                    <a:pt x="0" y="423206"/>
                  </a:cubicBezTo>
                  <a:lnTo>
                    <a:pt x="0" y="30454"/>
                  </a:lnTo>
                  <a:cubicBezTo>
                    <a:pt x="0" y="13635"/>
                    <a:pt x="13635" y="0"/>
                    <a:pt x="30454" y="0"/>
                  </a:cubicBezTo>
                  <a:close/>
                </a:path>
              </a:pathLst>
            </a:custGeom>
            <a:solidFill>
              <a:srgbClr val="FFFFFF"/>
            </a:solidFill>
          </p:spPr>
        </p:sp>
        <p:sp>
          <p:nvSpPr>
            <p:cNvPr name="TextBox 11" id="11"/>
            <p:cNvSpPr txBox="true"/>
            <p:nvPr/>
          </p:nvSpPr>
          <p:spPr>
            <a:xfrm>
              <a:off x="0" y="-38100"/>
              <a:ext cx="2186564" cy="491759"/>
            </a:xfrm>
            <a:prstGeom prst="rect">
              <a:avLst/>
            </a:prstGeom>
          </p:spPr>
          <p:txBody>
            <a:bodyPr anchor="ctr" rtlCol="false" tIns="50800" lIns="50800" bIns="50800" rIns="50800"/>
            <a:lstStyle/>
            <a:p>
              <a:pPr algn="ctr">
                <a:lnSpc>
                  <a:spcPts val="1960"/>
                </a:lnSpc>
              </a:pPr>
            </a:p>
          </p:txBody>
        </p:sp>
      </p:grpSp>
      <p:grpSp>
        <p:nvGrpSpPr>
          <p:cNvPr name="Group 12" id="12"/>
          <p:cNvGrpSpPr/>
          <p:nvPr/>
        </p:nvGrpSpPr>
        <p:grpSpPr>
          <a:xfrm rot="0">
            <a:off x="2194135" y="3477527"/>
            <a:ext cx="449793" cy="1265870"/>
            <a:chOff x="0" y="0"/>
            <a:chExt cx="161196" cy="453659"/>
          </a:xfrm>
        </p:grpSpPr>
        <p:sp>
          <p:nvSpPr>
            <p:cNvPr name="Freeform 13" id="13"/>
            <p:cNvSpPr/>
            <p:nvPr/>
          </p:nvSpPr>
          <p:spPr>
            <a:xfrm flipH="false" flipV="false" rot="0">
              <a:off x="0" y="0"/>
              <a:ext cx="161196" cy="453659"/>
            </a:xfrm>
            <a:custGeom>
              <a:avLst/>
              <a:gdLst/>
              <a:ahLst/>
              <a:cxnLst/>
              <a:rect r="r" b="b" t="t" l="l"/>
              <a:pathLst>
                <a:path h="453659" w="161196">
                  <a:moveTo>
                    <a:pt x="0" y="0"/>
                  </a:moveTo>
                  <a:lnTo>
                    <a:pt x="161196" y="0"/>
                  </a:lnTo>
                  <a:lnTo>
                    <a:pt x="161196" y="453659"/>
                  </a:lnTo>
                  <a:lnTo>
                    <a:pt x="0" y="453659"/>
                  </a:lnTo>
                  <a:close/>
                </a:path>
              </a:pathLst>
            </a:custGeom>
            <a:solidFill>
              <a:srgbClr val="FFD080"/>
            </a:solidFill>
          </p:spPr>
        </p:sp>
        <p:sp>
          <p:nvSpPr>
            <p:cNvPr name="TextBox 14" id="14"/>
            <p:cNvSpPr txBox="true"/>
            <p:nvPr/>
          </p:nvSpPr>
          <p:spPr>
            <a:xfrm>
              <a:off x="0" y="-38100"/>
              <a:ext cx="161196" cy="491759"/>
            </a:xfrm>
            <a:prstGeom prst="rect">
              <a:avLst/>
            </a:prstGeom>
          </p:spPr>
          <p:txBody>
            <a:bodyPr anchor="ctr" rtlCol="false" tIns="50800" lIns="50800" bIns="50800" rIns="50800"/>
            <a:lstStyle/>
            <a:p>
              <a:pPr algn="ctr">
                <a:lnSpc>
                  <a:spcPts val="1960"/>
                </a:lnSpc>
              </a:pPr>
            </a:p>
          </p:txBody>
        </p:sp>
      </p:grpSp>
      <p:grpSp>
        <p:nvGrpSpPr>
          <p:cNvPr name="Group 15" id="15"/>
          <p:cNvGrpSpPr/>
          <p:nvPr/>
        </p:nvGrpSpPr>
        <p:grpSpPr>
          <a:xfrm rot="0">
            <a:off x="4907891" y="1008209"/>
            <a:ext cx="8472219" cy="1600695"/>
            <a:chOff x="0" y="0"/>
            <a:chExt cx="3036252" cy="573653"/>
          </a:xfrm>
        </p:grpSpPr>
        <p:sp>
          <p:nvSpPr>
            <p:cNvPr name="Freeform 16" id="16"/>
            <p:cNvSpPr/>
            <p:nvPr/>
          </p:nvSpPr>
          <p:spPr>
            <a:xfrm flipH="false" flipV="false" rot="0">
              <a:off x="0" y="0"/>
              <a:ext cx="3036252" cy="573653"/>
            </a:xfrm>
            <a:custGeom>
              <a:avLst/>
              <a:gdLst/>
              <a:ahLst/>
              <a:cxnLst/>
              <a:rect r="r" b="b" t="t" l="l"/>
              <a:pathLst>
                <a:path h="573653" w="3036252">
                  <a:moveTo>
                    <a:pt x="21931" y="0"/>
                  </a:moveTo>
                  <a:lnTo>
                    <a:pt x="3014321" y="0"/>
                  </a:lnTo>
                  <a:cubicBezTo>
                    <a:pt x="3026433" y="0"/>
                    <a:pt x="3036252" y="9819"/>
                    <a:pt x="3036252" y="21931"/>
                  </a:cubicBezTo>
                  <a:lnTo>
                    <a:pt x="3036252" y="551722"/>
                  </a:lnTo>
                  <a:cubicBezTo>
                    <a:pt x="3036252" y="557538"/>
                    <a:pt x="3033941" y="563117"/>
                    <a:pt x="3029828" y="567229"/>
                  </a:cubicBezTo>
                  <a:cubicBezTo>
                    <a:pt x="3025716" y="571342"/>
                    <a:pt x="3020137" y="573653"/>
                    <a:pt x="3014321" y="573653"/>
                  </a:cubicBezTo>
                  <a:lnTo>
                    <a:pt x="21931" y="573653"/>
                  </a:lnTo>
                  <a:cubicBezTo>
                    <a:pt x="9819" y="573653"/>
                    <a:pt x="0" y="563834"/>
                    <a:pt x="0" y="551722"/>
                  </a:cubicBezTo>
                  <a:lnTo>
                    <a:pt x="0" y="21931"/>
                  </a:lnTo>
                  <a:cubicBezTo>
                    <a:pt x="0" y="9819"/>
                    <a:pt x="9819" y="0"/>
                    <a:pt x="21931" y="0"/>
                  </a:cubicBezTo>
                  <a:close/>
                </a:path>
              </a:pathLst>
            </a:custGeom>
            <a:solidFill>
              <a:srgbClr val="FD986E"/>
            </a:solidFill>
          </p:spPr>
        </p:sp>
        <p:sp>
          <p:nvSpPr>
            <p:cNvPr name="TextBox 17" id="17"/>
            <p:cNvSpPr txBox="true"/>
            <p:nvPr/>
          </p:nvSpPr>
          <p:spPr>
            <a:xfrm>
              <a:off x="0" y="-38100"/>
              <a:ext cx="3036252" cy="611753"/>
            </a:xfrm>
            <a:prstGeom prst="rect">
              <a:avLst/>
            </a:prstGeom>
          </p:spPr>
          <p:txBody>
            <a:bodyPr anchor="ctr" rtlCol="false" tIns="50800" lIns="50800" bIns="50800" rIns="50800"/>
            <a:lstStyle/>
            <a:p>
              <a:pPr algn="ctr">
                <a:lnSpc>
                  <a:spcPts val="1960"/>
                </a:lnSpc>
              </a:pPr>
            </a:p>
          </p:txBody>
        </p:sp>
      </p:grpSp>
      <p:grpSp>
        <p:nvGrpSpPr>
          <p:cNvPr name="Group 18" id="18"/>
          <p:cNvGrpSpPr/>
          <p:nvPr/>
        </p:nvGrpSpPr>
        <p:grpSpPr>
          <a:xfrm rot="0">
            <a:off x="5085320" y="1154874"/>
            <a:ext cx="8117360" cy="1307365"/>
            <a:chOff x="0" y="0"/>
            <a:chExt cx="2909079" cy="468530"/>
          </a:xfrm>
        </p:grpSpPr>
        <p:sp>
          <p:nvSpPr>
            <p:cNvPr name="Freeform 19" id="19"/>
            <p:cNvSpPr/>
            <p:nvPr/>
          </p:nvSpPr>
          <p:spPr>
            <a:xfrm flipH="false" flipV="false" rot="0">
              <a:off x="0" y="0"/>
              <a:ext cx="2909079" cy="468530"/>
            </a:xfrm>
            <a:custGeom>
              <a:avLst/>
              <a:gdLst/>
              <a:ahLst/>
              <a:cxnLst/>
              <a:rect r="r" b="b" t="t" l="l"/>
              <a:pathLst>
                <a:path h="468530" w="2909079">
                  <a:moveTo>
                    <a:pt x="22890" y="0"/>
                  </a:moveTo>
                  <a:lnTo>
                    <a:pt x="2886189" y="0"/>
                  </a:lnTo>
                  <a:cubicBezTo>
                    <a:pt x="2898830" y="0"/>
                    <a:pt x="2909079" y="10248"/>
                    <a:pt x="2909079" y="22890"/>
                  </a:cubicBezTo>
                  <a:lnTo>
                    <a:pt x="2909079" y="445640"/>
                  </a:lnTo>
                  <a:cubicBezTo>
                    <a:pt x="2909079" y="451711"/>
                    <a:pt x="2906667" y="457533"/>
                    <a:pt x="2902374" y="461826"/>
                  </a:cubicBezTo>
                  <a:cubicBezTo>
                    <a:pt x="2898082" y="466119"/>
                    <a:pt x="2892260" y="468530"/>
                    <a:pt x="2886189" y="468530"/>
                  </a:cubicBezTo>
                  <a:lnTo>
                    <a:pt x="22890" y="468530"/>
                  </a:lnTo>
                  <a:cubicBezTo>
                    <a:pt x="16819" y="468530"/>
                    <a:pt x="10997" y="466119"/>
                    <a:pt x="6704" y="461826"/>
                  </a:cubicBezTo>
                  <a:cubicBezTo>
                    <a:pt x="2412" y="457533"/>
                    <a:pt x="0" y="451711"/>
                    <a:pt x="0" y="445640"/>
                  </a:cubicBezTo>
                  <a:lnTo>
                    <a:pt x="0" y="22890"/>
                  </a:lnTo>
                  <a:cubicBezTo>
                    <a:pt x="0" y="16819"/>
                    <a:pt x="2412" y="10997"/>
                    <a:pt x="6704" y="6704"/>
                  </a:cubicBezTo>
                  <a:cubicBezTo>
                    <a:pt x="10997" y="2412"/>
                    <a:pt x="16819" y="0"/>
                    <a:pt x="22890" y="0"/>
                  </a:cubicBezTo>
                  <a:close/>
                </a:path>
              </a:pathLst>
            </a:custGeom>
            <a:solidFill>
              <a:srgbClr val="000000">
                <a:alpha val="0"/>
              </a:srgbClr>
            </a:solidFill>
            <a:ln w="38100" cap="rnd">
              <a:solidFill>
                <a:srgbClr val="FFFFFF"/>
              </a:solidFill>
              <a:prstDash val="dash"/>
              <a:round/>
            </a:ln>
          </p:spPr>
        </p:sp>
        <p:sp>
          <p:nvSpPr>
            <p:cNvPr name="TextBox 20" id="20"/>
            <p:cNvSpPr txBox="true"/>
            <p:nvPr/>
          </p:nvSpPr>
          <p:spPr>
            <a:xfrm>
              <a:off x="0" y="-38100"/>
              <a:ext cx="2909079" cy="506630"/>
            </a:xfrm>
            <a:prstGeom prst="rect">
              <a:avLst/>
            </a:prstGeom>
          </p:spPr>
          <p:txBody>
            <a:bodyPr anchor="ctr" rtlCol="false" tIns="50800" lIns="50800" bIns="50800" rIns="50800"/>
            <a:lstStyle/>
            <a:p>
              <a:pPr algn="ctr">
                <a:lnSpc>
                  <a:spcPts val="1960"/>
                </a:lnSpc>
              </a:pPr>
            </a:p>
          </p:txBody>
        </p:sp>
      </p:grpSp>
      <p:sp>
        <p:nvSpPr>
          <p:cNvPr name="TextBox 21" id="21"/>
          <p:cNvSpPr txBox="true"/>
          <p:nvPr/>
        </p:nvSpPr>
        <p:spPr>
          <a:xfrm rot="0">
            <a:off x="5487138" y="1189749"/>
            <a:ext cx="7313725" cy="1104265"/>
          </a:xfrm>
          <a:prstGeom prst="rect">
            <a:avLst/>
          </a:prstGeom>
        </p:spPr>
        <p:txBody>
          <a:bodyPr anchor="t" rtlCol="false" tIns="0" lIns="0" bIns="0" rIns="0">
            <a:spAutoFit/>
          </a:bodyPr>
          <a:lstStyle/>
          <a:p>
            <a:pPr algn="ctr">
              <a:lnSpc>
                <a:spcPts val="8959"/>
              </a:lnSpc>
            </a:pPr>
            <a:r>
              <a:rPr lang="en-US" sz="6399">
                <a:solidFill>
                  <a:srgbClr val="FFFFFF"/>
                </a:solidFill>
                <a:latin typeface="TDTD귀여워귀여워"/>
              </a:rPr>
              <a:t>Isi Presentasi</a:t>
            </a:r>
          </a:p>
        </p:txBody>
      </p:sp>
      <p:sp>
        <p:nvSpPr>
          <p:cNvPr name="TextBox 22" id="22"/>
          <p:cNvSpPr txBox="true"/>
          <p:nvPr/>
        </p:nvSpPr>
        <p:spPr>
          <a:xfrm rot="0">
            <a:off x="3036873" y="3767880"/>
            <a:ext cx="4755537" cy="688975"/>
          </a:xfrm>
          <a:prstGeom prst="rect">
            <a:avLst/>
          </a:prstGeom>
        </p:spPr>
        <p:txBody>
          <a:bodyPr anchor="t" rtlCol="false" tIns="0" lIns="0" bIns="0" rIns="0">
            <a:spAutoFit/>
          </a:bodyPr>
          <a:lstStyle/>
          <a:p>
            <a:pPr algn="l">
              <a:lnSpc>
                <a:spcPts val="5599"/>
              </a:lnSpc>
            </a:pPr>
            <a:r>
              <a:rPr lang="en-US" sz="3999" spc="-103">
                <a:solidFill>
                  <a:srgbClr val="112545"/>
                </a:solidFill>
                <a:latin typeface="TDTD걱정말아요"/>
              </a:rPr>
              <a:t>Latar </a:t>
            </a:r>
            <a:r>
              <a:rPr lang="en-US" sz="3999" spc="-103">
                <a:solidFill>
                  <a:srgbClr val="112545"/>
                </a:solidFill>
                <a:latin typeface="TDTD걱정말아요"/>
              </a:rPr>
              <a:t>Belakang</a:t>
            </a:r>
          </a:p>
        </p:txBody>
      </p:sp>
      <p:grpSp>
        <p:nvGrpSpPr>
          <p:cNvPr name="Group 23" id="23"/>
          <p:cNvGrpSpPr/>
          <p:nvPr/>
        </p:nvGrpSpPr>
        <p:grpSpPr>
          <a:xfrm rot="0">
            <a:off x="2194135" y="5186285"/>
            <a:ext cx="6101289" cy="1265870"/>
            <a:chOff x="0" y="0"/>
            <a:chExt cx="2186564" cy="453659"/>
          </a:xfrm>
        </p:grpSpPr>
        <p:sp>
          <p:nvSpPr>
            <p:cNvPr name="Freeform 24" id="24"/>
            <p:cNvSpPr/>
            <p:nvPr/>
          </p:nvSpPr>
          <p:spPr>
            <a:xfrm flipH="false" flipV="false" rot="0">
              <a:off x="0" y="0"/>
              <a:ext cx="2186564" cy="453659"/>
            </a:xfrm>
            <a:custGeom>
              <a:avLst/>
              <a:gdLst/>
              <a:ahLst/>
              <a:cxnLst/>
              <a:rect r="r" b="b" t="t" l="l"/>
              <a:pathLst>
                <a:path h="453659" w="2186564">
                  <a:moveTo>
                    <a:pt x="30454" y="0"/>
                  </a:moveTo>
                  <a:lnTo>
                    <a:pt x="2156111" y="0"/>
                  </a:lnTo>
                  <a:cubicBezTo>
                    <a:pt x="2164188" y="0"/>
                    <a:pt x="2171934" y="3208"/>
                    <a:pt x="2177645" y="8920"/>
                  </a:cubicBezTo>
                  <a:cubicBezTo>
                    <a:pt x="2183356" y="14631"/>
                    <a:pt x="2186564" y="22377"/>
                    <a:pt x="2186564" y="30454"/>
                  </a:cubicBezTo>
                  <a:lnTo>
                    <a:pt x="2186564" y="423206"/>
                  </a:lnTo>
                  <a:cubicBezTo>
                    <a:pt x="2186564" y="440025"/>
                    <a:pt x="2172930" y="453659"/>
                    <a:pt x="2156111" y="453659"/>
                  </a:cubicBezTo>
                  <a:lnTo>
                    <a:pt x="30454" y="453659"/>
                  </a:lnTo>
                  <a:cubicBezTo>
                    <a:pt x="13635" y="453659"/>
                    <a:pt x="0" y="440025"/>
                    <a:pt x="0" y="423206"/>
                  </a:cubicBezTo>
                  <a:lnTo>
                    <a:pt x="0" y="30454"/>
                  </a:lnTo>
                  <a:cubicBezTo>
                    <a:pt x="0" y="13635"/>
                    <a:pt x="13635" y="0"/>
                    <a:pt x="30454" y="0"/>
                  </a:cubicBezTo>
                  <a:close/>
                </a:path>
              </a:pathLst>
            </a:custGeom>
            <a:solidFill>
              <a:srgbClr val="FFFFFF"/>
            </a:solidFill>
          </p:spPr>
        </p:sp>
        <p:sp>
          <p:nvSpPr>
            <p:cNvPr name="TextBox 25" id="25"/>
            <p:cNvSpPr txBox="true"/>
            <p:nvPr/>
          </p:nvSpPr>
          <p:spPr>
            <a:xfrm>
              <a:off x="0" y="-38100"/>
              <a:ext cx="2186564" cy="491759"/>
            </a:xfrm>
            <a:prstGeom prst="rect">
              <a:avLst/>
            </a:prstGeom>
          </p:spPr>
          <p:txBody>
            <a:bodyPr anchor="ctr" rtlCol="false" tIns="50800" lIns="50800" bIns="50800" rIns="50800"/>
            <a:lstStyle/>
            <a:p>
              <a:pPr algn="ctr">
                <a:lnSpc>
                  <a:spcPts val="1960"/>
                </a:lnSpc>
              </a:pPr>
            </a:p>
          </p:txBody>
        </p:sp>
      </p:grpSp>
      <p:grpSp>
        <p:nvGrpSpPr>
          <p:cNvPr name="Group 26" id="26"/>
          <p:cNvGrpSpPr/>
          <p:nvPr/>
        </p:nvGrpSpPr>
        <p:grpSpPr>
          <a:xfrm rot="0">
            <a:off x="2194135" y="5186285"/>
            <a:ext cx="449793" cy="1265870"/>
            <a:chOff x="0" y="0"/>
            <a:chExt cx="161196" cy="453659"/>
          </a:xfrm>
        </p:grpSpPr>
        <p:sp>
          <p:nvSpPr>
            <p:cNvPr name="Freeform 27" id="27"/>
            <p:cNvSpPr/>
            <p:nvPr/>
          </p:nvSpPr>
          <p:spPr>
            <a:xfrm flipH="false" flipV="false" rot="0">
              <a:off x="0" y="0"/>
              <a:ext cx="161196" cy="453659"/>
            </a:xfrm>
            <a:custGeom>
              <a:avLst/>
              <a:gdLst/>
              <a:ahLst/>
              <a:cxnLst/>
              <a:rect r="r" b="b" t="t" l="l"/>
              <a:pathLst>
                <a:path h="453659" w="161196">
                  <a:moveTo>
                    <a:pt x="0" y="0"/>
                  </a:moveTo>
                  <a:lnTo>
                    <a:pt x="161196" y="0"/>
                  </a:lnTo>
                  <a:lnTo>
                    <a:pt x="161196" y="453659"/>
                  </a:lnTo>
                  <a:lnTo>
                    <a:pt x="0" y="453659"/>
                  </a:lnTo>
                  <a:close/>
                </a:path>
              </a:pathLst>
            </a:custGeom>
            <a:solidFill>
              <a:srgbClr val="FFD080"/>
            </a:solidFill>
          </p:spPr>
        </p:sp>
        <p:sp>
          <p:nvSpPr>
            <p:cNvPr name="TextBox 28" id="28"/>
            <p:cNvSpPr txBox="true"/>
            <p:nvPr/>
          </p:nvSpPr>
          <p:spPr>
            <a:xfrm>
              <a:off x="0" y="-38100"/>
              <a:ext cx="161196" cy="491759"/>
            </a:xfrm>
            <a:prstGeom prst="rect">
              <a:avLst/>
            </a:prstGeom>
          </p:spPr>
          <p:txBody>
            <a:bodyPr anchor="ctr" rtlCol="false" tIns="50800" lIns="50800" bIns="50800" rIns="50800"/>
            <a:lstStyle/>
            <a:p>
              <a:pPr algn="ctr">
                <a:lnSpc>
                  <a:spcPts val="1960"/>
                </a:lnSpc>
              </a:pPr>
            </a:p>
          </p:txBody>
        </p:sp>
      </p:grpSp>
      <p:sp>
        <p:nvSpPr>
          <p:cNvPr name="TextBox 29" id="29"/>
          <p:cNvSpPr txBox="true"/>
          <p:nvPr/>
        </p:nvSpPr>
        <p:spPr>
          <a:xfrm rot="0">
            <a:off x="3036873" y="5476637"/>
            <a:ext cx="4755537" cy="688975"/>
          </a:xfrm>
          <a:prstGeom prst="rect">
            <a:avLst/>
          </a:prstGeom>
        </p:spPr>
        <p:txBody>
          <a:bodyPr anchor="t" rtlCol="false" tIns="0" lIns="0" bIns="0" rIns="0">
            <a:spAutoFit/>
          </a:bodyPr>
          <a:lstStyle/>
          <a:p>
            <a:pPr algn="l">
              <a:lnSpc>
                <a:spcPts val="5599"/>
              </a:lnSpc>
            </a:pPr>
            <a:r>
              <a:rPr lang="en-US" sz="3999">
                <a:solidFill>
                  <a:srgbClr val="112545"/>
                </a:solidFill>
                <a:latin typeface="TDTD걱정말아요"/>
              </a:rPr>
              <a:t>Materi Pertama</a:t>
            </a:r>
          </a:p>
        </p:txBody>
      </p:sp>
      <p:grpSp>
        <p:nvGrpSpPr>
          <p:cNvPr name="Group 30" id="30"/>
          <p:cNvGrpSpPr/>
          <p:nvPr/>
        </p:nvGrpSpPr>
        <p:grpSpPr>
          <a:xfrm rot="0">
            <a:off x="2194135" y="6895042"/>
            <a:ext cx="6101289" cy="1265870"/>
            <a:chOff x="0" y="0"/>
            <a:chExt cx="2186564" cy="453659"/>
          </a:xfrm>
        </p:grpSpPr>
        <p:sp>
          <p:nvSpPr>
            <p:cNvPr name="Freeform 31" id="31"/>
            <p:cNvSpPr/>
            <p:nvPr/>
          </p:nvSpPr>
          <p:spPr>
            <a:xfrm flipH="false" flipV="false" rot="0">
              <a:off x="0" y="0"/>
              <a:ext cx="2186564" cy="453659"/>
            </a:xfrm>
            <a:custGeom>
              <a:avLst/>
              <a:gdLst/>
              <a:ahLst/>
              <a:cxnLst/>
              <a:rect r="r" b="b" t="t" l="l"/>
              <a:pathLst>
                <a:path h="453659" w="2186564">
                  <a:moveTo>
                    <a:pt x="30454" y="0"/>
                  </a:moveTo>
                  <a:lnTo>
                    <a:pt x="2156111" y="0"/>
                  </a:lnTo>
                  <a:cubicBezTo>
                    <a:pt x="2164188" y="0"/>
                    <a:pt x="2171934" y="3208"/>
                    <a:pt x="2177645" y="8920"/>
                  </a:cubicBezTo>
                  <a:cubicBezTo>
                    <a:pt x="2183356" y="14631"/>
                    <a:pt x="2186564" y="22377"/>
                    <a:pt x="2186564" y="30454"/>
                  </a:cubicBezTo>
                  <a:lnTo>
                    <a:pt x="2186564" y="423206"/>
                  </a:lnTo>
                  <a:cubicBezTo>
                    <a:pt x="2186564" y="440025"/>
                    <a:pt x="2172930" y="453659"/>
                    <a:pt x="2156111" y="453659"/>
                  </a:cubicBezTo>
                  <a:lnTo>
                    <a:pt x="30454" y="453659"/>
                  </a:lnTo>
                  <a:cubicBezTo>
                    <a:pt x="13635" y="453659"/>
                    <a:pt x="0" y="440025"/>
                    <a:pt x="0" y="423206"/>
                  </a:cubicBezTo>
                  <a:lnTo>
                    <a:pt x="0" y="30454"/>
                  </a:lnTo>
                  <a:cubicBezTo>
                    <a:pt x="0" y="13635"/>
                    <a:pt x="13635" y="0"/>
                    <a:pt x="30454" y="0"/>
                  </a:cubicBezTo>
                  <a:close/>
                </a:path>
              </a:pathLst>
            </a:custGeom>
            <a:solidFill>
              <a:srgbClr val="FFFFFF"/>
            </a:solidFill>
          </p:spPr>
        </p:sp>
        <p:sp>
          <p:nvSpPr>
            <p:cNvPr name="TextBox 32" id="32"/>
            <p:cNvSpPr txBox="true"/>
            <p:nvPr/>
          </p:nvSpPr>
          <p:spPr>
            <a:xfrm>
              <a:off x="0" y="-38100"/>
              <a:ext cx="2186564" cy="491759"/>
            </a:xfrm>
            <a:prstGeom prst="rect">
              <a:avLst/>
            </a:prstGeom>
          </p:spPr>
          <p:txBody>
            <a:bodyPr anchor="ctr" rtlCol="false" tIns="50800" lIns="50800" bIns="50800" rIns="50800"/>
            <a:lstStyle/>
            <a:p>
              <a:pPr algn="ctr">
                <a:lnSpc>
                  <a:spcPts val="1960"/>
                </a:lnSpc>
              </a:pPr>
            </a:p>
          </p:txBody>
        </p:sp>
      </p:grpSp>
      <p:grpSp>
        <p:nvGrpSpPr>
          <p:cNvPr name="Group 33" id="33"/>
          <p:cNvGrpSpPr/>
          <p:nvPr/>
        </p:nvGrpSpPr>
        <p:grpSpPr>
          <a:xfrm rot="0">
            <a:off x="2194135" y="6895042"/>
            <a:ext cx="449793" cy="1265870"/>
            <a:chOff x="0" y="0"/>
            <a:chExt cx="161196" cy="453659"/>
          </a:xfrm>
        </p:grpSpPr>
        <p:sp>
          <p:nvSpPr>
            <p:cNvPr name="Freeform 34" id="34"/>
            <p:cNvSpPr/>
            <p:nvPr/>
          </p:nvSpPr>
          <p:spPr>
            <a:xfrm flipH="false" flipV="false" rot="0">
              <a:off x="0" y="0"/>
              <a:ext cx="161196" cy="453659"/>
            </a:xfrm>
            <a:custGeom>
              <a:avLst/>
              <a:gdLst/>
              <a:ahLst/>
              <a:cxnLst/>
              <a:rect r="r" b="b" t="t" l="l"/>
              <a:pathLst>
                <a:path h="453659" w="161196">
                  <a:moveTo>
                    <a:pt x="0" y="0"/>
                  </a:moveTo>
                  <a:lnTo>
                    <a:pt x="161196" y="0"/>
                  </a:lnTo>
                  <a:lnTo>
                    <a:pt x="161196" y="453659"/>
                  </a:lnTo>
                  <a:lnTo>
                    <a:pt x="0" y="453659"/>
                  </a:lnTo>
                  <a:close/>
                </a:path>
              </a:pathLst>
            </a:custGeom>
            <a:solidFill>
              <a:srgbClr val="FFD080"/>
            </a:solidFill>
          </p:spPr>
        </p:sp>
        <p:sp>
          <p:nvSpPr>
            <p:cNvPr name="TextBox 35" id="35"/>
            <p:cNvSpPr txBox="true"/>
            <p:nvPr/>
          </p:nvSpPr>
          <p:spPr>
            <a:xfrm>
              <a:off x="0" y="-38100"/>
              <a:ext cx="161196" cy="491759"/>
            </a:xfrm>
            <a:prstGeom prst="rect">
              <a:avLst/>
            </a:prstGeom>
          </p:spPr>
          <p:txBody>
            <a:bodyPr anchor="ctr" rtlCol="false" tIns="50800" lIns="50800" bIns="50800" rIns="50800"/>
            <a:lstStyle/>
            <a:p>
              <a:pPr algn="ctr">
                <a:lnSpc>
                  <a:spcPts val="1960"/>
                </a:lnSpc>
              </a:pPr>
            </a:p>
          </p:txBody>
        </p:sp>
      </p:grpSp>
      <p:sp>
        <p:nvSpPr>
          <p:cNvPr name="TextBox 36" id="36"/>
          <p:cNvSpPr txBox="true"/>
          <p:nvPr/>
        </p:nvSpPr>
        <p:spPr>
          <a:xfrm rot="0">
            <a:off x="3036873" y="7185394"/>
            <a:ext cx="4755537" cy="688975"/>
          </a:xfrm>
          <a:prstGeom prst="rect">
            <a:avLst/>
          </a:prstGeom>
        </p:spPr>
        <p:txBody>
          <a:bodyPr anchor="t" rtlCol="false" tIns="0" lIns="0" bIns="0" rIns="0">
            <a:spAutoFit/>
          </a:bodyPr>
          <a:lstStyle/>
          <a:p>
            <a:pPr algn="l">
              <a:lnSpc>
                <a:spcPts val="5599"/>
              </a:lnSpc>
            </a:pPr>
            <a:r>
              <a:rPr lang="en-US" sz="3999">
                <a:solidFill>
                  <a:srgbClr val="112545"/>
                </a:solidFill>
                <a:latin typeface="TDTD걱정말아요"/>
              </a:rPr>
              <a:t>Materi Kedua</a:t>
            </a:r>
          </a:p>
        </p:txBody>
      </p:sp>
      <p:grpSp>
        <p:nvGrpSpPr>
          <p:cNvPr name="Group 37" id="37"/>
          <p:cNvGrpSpPr/>
          <p:nvPr/>
        </p:nvGrpSpPr>
        <p:grpSpPr>
          <a:xfrm rot="0">
            <a:off x="9992576" y="3477527"/>
            <a:ext cx="6101289" cy="1265870"/>
            <a:chOff x="0" y="0"/>
            <a:chExt cx="2186564" cy="453659"/>
          </a:xfrm>
        </p:grpSpPr>
        <p:sp>
          <p:nvSpPr>
            <p:cNvPr name="Freeform 38" id="38"/>
            <p:cNvSpPr/>
            <p:nvPr/>
          </p:nvSpPr>
          <p:spPr>
            <a:xfrm flipH="false" flipV="false" rot="0">
              <a:off x="0" y="0"/>
              <a:ext cx="2186564" cy="453659"/>
            </a:xfrm>
            <a:custGeom>
              <a:avLst/>
              <a:gdLst/>
              <a:ahLst/>
              <a:cxnLst/>
              <a:rect r="r" b="b" t="t" l="l"/>
              <a:pathLst>
                <a:path h="453659" w="2186564">
                  <a:moveTo>
                    <a:pt x="30454" y="0"/>
                  </a:moveTo>
                  <a:lnTo>
                    <a:pt x="2156111" y="0"/>
                  </a:lnTo>
                  <a:cubicBezTo>
                    <a:pt x="2164188" y="0"/>
                    <a:pt x="2171934" y="3208"/>
                    <a:pt x="2177645" y="8920"/>
                  </a:cubicBezTo>
                  <a:cubicBezTo>
                    <a:pt x="2183356" y="14631"/>
                    <a:pt x="2186564" y="22377"/>
                    <a:pt x="2186564" y="30454"/>
                  </a:cubicBezTo>
                  <a:lnTo>
                    <a:pt x="2186564" y="423206"/>
                  </a:lnTo>
                  <a:cubicBezTo>
                    <a:pt x="2186564" y="440025"/>
                    <a:pt x="2172930" y="453659"/>
                    <a:pt x="2156111" y="453659"/>
                  </a:cubicBezTo>
                  <a:lnTo>
                    <a:pt x="30454" y="453659"/>
                  </a:lnTo>
                  <a:cubicBezTo>
                    <a:pt x="13635" y="453659"/>
                    <a:pt x="0" y="440025"/>
                    <a:pt x="0" y="423206"/>
                  </a:cubicBezTo>
                  <a:lnTo>
                    <a:pt x="0" y="30454"/>
                  </a:lnTo>
                  <a:cubicBezTo>
                    <a:pt x="0" y="13635"/>
                    <a:pt x="13635" y="0"/>
                    <a:pt x="30454" y="0"/>
                  </a:cubicBezTo>
                  <a:close/>
                </a:path>
              </a:pathLst>
            </a:custGeom>
            <a:solidFill>
              <a:srgbClr val="FFFFFF"/>
            </a:solidFill>
          </p:spPr>
        </p:sp>
        <p:sp>
          <p:nvSpPr>
            <p:cNvPr name="TextBox 39" id="39"/>
            <p:cNvSpPr txBox="true"/>
            <p:nvPr/>
          </p:nvSpPr>
          <p:spPr>
            <a:xfrm>
              <a:off x="0" y="-38100"/>
              <a:ext cx="2186564" cy="491759"/>
            </a:xfrm>
            <a:prstGeom prst="rect">
              <a:avLst/>
            </a:prstGeom>
          </p:spPr>
          <p:txBody>
            <a:bodyPr anchor="ctr" rtlCol="false" tIns="50800" lIns="50800" bIns="50800" rIns="50800"/>
            <a:lstStyle/>
            <a:p>
              <a:pPr algn="ctr">
                <a:lnSpc>
                  <a:spcPts val="1960"/>
                </a:lnSpc>
              </a:pPr>
            </a:p>
          </p:txBody>
        </p:sp>
      </p:grpSp>
      <p:grpSp>
        <p:nvGrpSpPr>
          <p:cNvPr name="Group 40" id="40"/>
          <p:cNvGrpSpPr/>
          <p:nvPr/>
        </p:nvGrpSpPr>
        <p:grpSpPr>
          <a:xfrm rot="0">
            <a:off x="9992576" y="3477527"/>
            <a:ext cx="449793" cy="1265870"/>
            <a:chOff x="0" y="0"/>
            <a:chExt cx="161196" cy="453659"/>
          </a:xfrm>
        </p:grpSpPr>
        <p:sp>
          <p:nvSpPr>
            <p:cNvPr name="Freeform 41" id="41"/>
            <p:cNvSpPr/>
            <p:nvPr/>
          </p:nvSpPr>
          <p:spPr>
            <a:xfrm flipH="false" flipV="false" rot="0">
              <a:off x="0" y="0"/>
              <a:ext cx="161196" cy="453659"/>
            </a:xfrm>
            <a:custGeom>
              <a:avLst/>
              <a:gdLst/>
              <a:ahLst/>
              <a:cxnLst/>
              <a:rect r="r" b="b" t="t" l="l"/>
              <a:pathLst>
                <a:path h="453659" w="161196">
                  <a:moveTo>
                    <a:pt x="0" y="0"/>
                  </a:moveTo>
                  <a:lnTo>
                    <a:pt x="161196" y="0"/>
                  </a:lnTo>
                  <a:lnTo>
                    <a:pt x="161196" y="453659"/>
                  </a:lnTo>
                  <a:lnTo>
                    <a:pt x="0" y="453659"/>
                  </a:lnTo>
                  <a:close/>
                </a:path>
              </a:pathLst>
            </a:custGeom>
            <a:solidFill>
              <a:srgbClr val="FFD080"/>
            </a:solidFill>
          </p:spPr>
        </p:sp>
        <p:sp>
          <p:nvSpPr>
            <p:cNvPr name="TextBox 42" id="42"/>
            <p:cNvSpPr txBox="true"/>
            <p:nvPr/>
          </p:nvSpPr>
          <p:spPr>
            <a:xfrm>
              <a:off x="0" y="-38100"/>
              <a:ext cx="161196" cy="491759"/>
            </a:xfrm>
            <a:prstGeom prst="rect">
              <a:avLst/>
            </a:prstGeom>
          </p:spPr>
          <p:txBody>
            <a:bodyPr anchor="ctr" rtlCol="false" tIns="50800" lIns="50800" bIns="50800" rIns="50800"/>
            <a:lstStyle/>
            <a:p>
              <a:pPr algn="ctr">
                <a:lnSpc>
                  <a:spcPts val="1960"/>
                </a:lnSpc>
              </a:pPr>
            </a:p>
          </p:txBody>
        </p:sp>
      </p:grpSp>
      <p:sp>
        <p:nvSpPr>
          <p:cNvPr name="TextBox 43" id="43"/>
          <p:cNvSpPr txBox="true"/>
          <p:nvPr/>
        </p:nvSpPr>
        <p:spPr>
          <a:xfrm rot="0">
            <a:off x="10835315" y="3767880"/>
            <a:ext cx="4755537" cy="688975"/>
          </a:xfrm>
          <a:prstGeom prst="rect">
            <a:avLst/>
          </a:prstGeom>
        </p:spPr>
        <p:txBody>
          <a:bodyPr anchor="t" rtlCol="false" tIns="0" lIns="0" bIns="0" rIns="0">
            <a:spAutoFit/>
          </a:bodyPr>
          <a:lstStyle/>
          <a:p>
            <a:pPr algn="l">
              <a:lnSpc>
                <a:spcPts val="5599"/>
              </a:lnSpc>
            </a:pPr>
            <a:r>
              <a:rPr lang="en-US" sz="3999" spc="-103">
                <a:solidFill>
                  <a:srgbClr val="112545"/>
                </a:solidFill>
                <a:latin typeface="TDTD걱정말아요"/>
              </a:rPr>
              <a:t>Hasil Penelitian</a:t>
            </a:r>
          </a:p>
        </p:txBody>
      </p:sp>
      <p:grpSp>
        <p:nvGrpSpPr>
          <p:cNvPr name="Group 44" id="44"/>
          <p:cNvGrpSpPr/>
          <p:nvPr/>
        </p:nvGrpSpPr>
        <p:grpSpPr>
          <a:xfrm rot="0">
            <a:off x="9992576" y="5186285"/>
            <a:ext cx="6101289" cy="1265870"/>
            <a:chOff x="0" y="0"/>
            <a:chExt cx="2186564" cy="453659"/>
          </a:xfrm>
        </p:grpSpPr>
        <p:sp>
          <p:nvSpPr>
            <p:cNvPr name="Freeform 45" id="45"/>
            <p:cNvSpPr/>
            <p:nvPr/>
          </p:nvSpPr>
          <p:spPr>
            <a:xfrm flipH="false" flipV="false" rot="0">
              <a:off x="0" y="0"/>
              <a:ext cx="2186564" cy="453659"/>
            </a:xfrm>
            <a:custGeom>
              <a:avLst/>
              <a:gdLst/>
              <a:ahLst/>
              <a:cxnLst/>
              <a:rect r="r" b="b" t="t" l="l"/>
              <a:pathLst>
                <a:path h="453659" w="2186564">
                  <a:moveTo>
                    <a:pt x="30454" y="0"/>
                  </a:moveTo>
                  <a:lnTo>
                    <a:pt x="2156111" y="0"/>
                  </a:lnTo>
                  <a:cubicBezTo>
                    <a:pt x="2164188" y="0"/>
                    <a:pt x="2171934" y="3208"/>
                    <a:pt x="2177645" y="8920"/>
                  </a:cubicBezTo>
                  <a:cubicBezTo>
                    <a:pt x="2183356" y="14631"/>
                    <a:pt x="2186564" y="22377"/>
                    <a:pt x="2186564" y="30454"/>
                  </a:cubicBezTo>
                  <a:lnTo>
                    <a:pt x="2186564" y="423206"/>
                  </a:lnTo>
                  <a:cubicBezTo>
                    <a:pt x="2186564" y="440025"/>
                    <a:pt x="2172930" y="453659"/>
                    <a:pt x="2156111" y="453659"/>
                  </a:cubicBezTo>
                  <a:lnTo>
                    <a:pt x="30454" y="453659"/>
                  </a:lnTo>
                  <a:cubicBezTo>
                    <a:pt x="13635" y="453659"/>
                    <a:pt x="0" y="440025"/>
                    <a:pt x="0" y="423206"/>
                  </a:cubicBezTo>
                  <a:lnTo>
                    <a:pt x="0" y="30454"/>
                  </a:lnTo>
                  <a:cubicBezTo>
                    <a:pt x="0" y="13635"/>
                    <a:pt x="13635" y="0"/>
                    <a:pt x="30454" y="0"/>
                  </a:cubicBezTo>
                  <a:close/>
                </a:path>
              </a:pathLst>
            </a:custGeom>
            <a:solidFill>
              <a:srgbClr val="FFFFFF"/>
            </a:solidFill>
          </p:spPr>
        </p:sp>
        <p:sp>
          <p:nvSpPr>
            <p:cNvPr name="TextBox 46" id="46"/>
            <p:cNvSpPr txBox="true"/>
            <p:nvPr/>
          </p:nvSpPr>
          <p:spPr>
            <a:xfrm>
              <a:off x="0" y="-38100"/>
              <a:ext cx="2186564" cy="491759"/>
            </a:xfrm>
            <a:prstGeom prst="rect">
              <a:avLst/>
            </a:prstGeom>
          </p:spPr>
          <p:txBody>
            <a:bodyPr anchor="ctr" rtlCol="false" tIns="50800" lIns="50800" bIns="50800" rIns="50800"/>
            <a:lstStyle/>
            <a:p>
              <a:pPr algn="ctr">
                <a:lnSpc>
                  <a:spcPts val="1960"/>
                </a:lnSpc>
              </a:pPr>
            </a:p>
          </p:txBody>
        </p:sp>
      </p:grpSp>
      <p:grpSp>
        <p:nvGrpSpPr>
          <p:cNvPr name="Group 47" id="47"/>
          <p:cNvGrpSpPr/>
          <p:nvPr/>
        </p:nvGrpSpPr>
        <p:grpSpPr>
          <a:xfrm rot="0">
            <a:off x="9992576" y="5186285"/>
            <a:ext cx="449793" cy="1265870"/>
            <a:chOff x="0" y="0"/>
            <a:chExt cx="161196" cy="453659"/>
          </a:xfrm>
        </p:grpSpPr>
        <p:sp>
          <p:nvSpPr>
            <p:cNvPr name="Freeform 48" id="48"/>
            <p:cNvSpPr/>
            <p:nvPr/>
          </p:nvSpPr>
          <p:spPr>
            <a:xfrm flipH="false" flipV="false" rot="0">
              <a:off x="0" y="0"/>
              <a:ext cx="161196" cy="453659"/>
            </a:xfrm>
            <a:custGeom>
              <a:avLst/>
              <a:gdLst/>
              <a:ahLst/>
              <a:cxnLst/>
              <a:rect r="r" b="b" t="t" l="l"/>
              <a:pathLst>
                <a:path h="453659" w="161196">
                  <a:moveTo>
                    <a:pt x="0" y="0"/>
                  </a:moveTo>
                  <a:lnTo>
                    <a:pt x="161196" y="0"/>
                  </a:lnTo>
                  <a:lnTo>
                    <a:pt x="161196" y="453659"/>
                  </a:lnTo>
                  <a:lnTo>
                    <a:pt x="0" y="453659"/>
                  </a:lnTo>
                  <a:close/>
                </a:path>
              </a:pathLst>
            </a:custGeom>
            <a:solidFill>
              <a:srgbClr val="FFD080"/>
            </a:solidFill>
          </p:spPr>
        </p:sp>
        <p:sp>
          <p:nvSpPr>
            <p:cNvPr name="TextBox 49" id="49"/>
            <p:cNvSpPr txBox="true"/>
            <p:nvPr/>
          </p:nvSpPr>
          <p:spPr>
            <a:xfrm>
              <a:off x="0" y="-38100"/>
              <a:ext cx="161196" cy="491759"/>
            </a:xfrm>
            <a:prstGeom prst="rect">
              <a:avLst/>
            </a:prstGeom>
          </p:spPr>
          <p:txBody>
            <a:bodyPr anchor="ctr" rtlCol="false" tIns="50800" lIns="50800" bIns="50800" rIns="50800"/>
            <a:lstStyle/>
            <a:p>
              <a:pPr algn="ctr">
                <a:lnSpc>
                  <a:spcPts val="1960"/>
                </a:lnSpc>
              </a:pPr>
            </a:p>
          </p:txBody>
        </p:sp>
      </p:grpSp>
      <p:sp>
        <p:nvSpPr>
          <p:cNvPr name="TextBox 50" id="50"/>
          <p:cNvSpPr txBox="true"/>
          <p:nvPr/>
        </p:nvSpPr>
        <p:spPr>
          <a:xfrm rot="0">
            <a:off x="10835315" y="5476637"/>
            <a:ext cx="4755537" cy="688975"/>
          </a:xfrm>
          <a:prstGeom prst="rect">
            <a:avLst/>
          </a:prstGeom>
        </p:spPr>
        <p:txBody>
          <a:bodyPr anchor="t" rtlCol="false" tIns="0" lIns="0" bIns="0" rIns="0">
            <a:spAutoFit/>
          </a:bodyPr>
          <a:lstStyle/>
          <a:p>
            <a:pPr algn="l">
              <a:lnSpc>
                <a:spcPts val="5599"/>
              </a:lnSpc>
            </a:pPr>
            <a:r>
              <a:rPr lang="en-US" sz="3999">
                <a:solidFill>
                  <a:srgbClr val="112545"/>
                </a:solidFill>
                <a:latin typeface="TDTD걱정말아요"/>
              </a:rPr>
              <a:t>Pembahasan</a:t>
            </a:r>
          </a:p>
        </p:txBody>
      </p:sp>
      <p:grpSp>
        <p:nvGrpSpPr>
          <p:cNvPr name="Group 51" id="51"/>
          <p:cNvGrpSpPr/>
          <p:nvPr/>
        </p:nvGrpSpPr>
        <p:grpSpPr>
          <a:xfrm rot="0">
            <a:off x="9992576" y="6895042"/>
            <a:ext cx="6101289" cy="1265870"/>
            <a:chOff x="0" y="0"/>
            <a:chExt cx="2186564" cy="453659"/>
          </a:xfrm>
        </p:grpSpPr>
        <p:sp>
          <p:nvSpPr>
            <p:cNvPr name="Freeform 52" id="52"/>
            <p:cNvSpPr/>
            <p:nvPr/>
          </p:nvSpPr>
          <p:spPr>
            <a:xfrm flipH="false" flipV="false" rot="0">
              <a:off x="0" y="0"/>
              <a:ext cx="2186564" cy="453659"/>
            </a:xfrm>
            <a:custGeom>
              <a:avLst/>
              <a:gdLst/>
              <a:ahLst/>
              <a:cxnLst/>
              <a:rect r="r" b="b" t="t" l="l"/>
              <a:pathLst>
                <a:path h="453659" w="2186564">
                  <a:moveTo>
                    <a:pt x="30454" y="0"/>
                  </a:moveTo>
                  <a:lnTo>
                    <a:pt x="2156111" y="0"/>
                  </a:lnTo>
                  <a:cubicBezTo>
                    <a:pt x="2164188" y="0"/>
                    <a:pt x="2171934" y="3208"/>
                    <a:pt x="2177645" y="8920"/>
                  </a:cubicBezTo>
                  <a:cubicBezTo>
                    <a:pt x="2183356" y="14631"/>
                    <a:pt x="2186564" y="22377"/>
                    <a:pt x="2186564" y="30454"/>
                  </a:cubicBezTo>
                  <a:lnTo>
                    <a:pt x="2186564" y="423206"/>
                  </a:lnTo>
                  <a:cubicBezTo>
                    <a:pt x="2186564" y="440025"/>
                    <a:pt x="2172930" y="453659"/>
                    <a:pt x="2156111" y="453659"/>
                  </a:cubicBezTo>
                  <a:lnTo>
                    <a:pt x="30454" y="453659"/>
                  </a:lnTo>
                  <a:cubicBezTo>
                    <a:pt x="13635" y="453659"/>
                    <a:pt x="0" y="440025"/>
                    <a:pt x="0" y="423206"/>
                  </a:cubicBezTo>
                  <a:lnTo>
                    <a:pt x="0" y="30454"/>
                  </a:lnTo>
                  <a:cubicBezTo>
                    <a:pt x="0" y="13635"/>
                    <a:pt x="13635" y="0"/>
                    <a:pt x="30454" y="0"/>
                  </a:cubicBezTo>
                  <a:close/>
                </a:path>
              </a:pathLst>
            </a:custGeom>
            <a:solidFill>
              <a:srgbClr val="FFFFFF"/>
            </a:solidFill>
          </p:spPr>
        </p:sp>
        <p:sp>
          <p:nvSpPr>
            <p:cNvPr name="TextBox 53" id="53"/>
            <p:cNvSpPr txBox="true"/>
            <p:nvPr/>
          </p:nvSpPr>
          <p:spPr>
            <a:xfrm>
              <a:off x="0" y="-38100"/>
              <a:ext cx="2186564" cy="491759"/>
            </a:xfrm>
            <a:prstGeom prst="rect">
              <a:avLst/>
            </a:prstGeom>
          </p:spPr>
          <p:txBody>
            <a:bodyPr anchor="ctr" rtlCol="false" tIns="50800" lIns="50800" bIns="50800" rIns="50800"/>
            <a:lstStyle/>
            <a:p>
              <a:pPr algn="ctr">
                <a:lnSpc>
                  <a:spcPts val="1960"/>
                </a:lnSpc>
              </a:pPr>
            </a:p>
          </p:txBody>
        </p:sp>
      </p:grpSp>
      <p:grpSp>
        <p:nvGrpSpPr>
          <p:cNvPr name="Group 54" id="54"/>
          <p:cNvGrpSpPr/>
          <p:nvPr/>
        </p:nvGrpSpPr>
        <p:grpSpPr>
          <a:xfrm rot="0">
            <a:off x="9992576" y="6895042"/>
            <a:ext cx="449793" cy="1265870"/>
            <a:chOff x="0" y="0"/>
            <a:chExt cx="161196" cy="453659"/>
          </a:xfrm>
        </p:grpSpPr>
        <p:sp>
          <p:nvSpPr>
            <p:cNvPr name="Freeform 55" id="55"/>
            <p:cNvSpPr/>
            <p:nvPr/>
          </p:nvSpPr>
          <p:spPr>
            <a:xfrm flipH="false" flipV="false" rot="0">
              <a:off x="0" y="0"/>
              <a:ext cx="161196" cy="453659"/>
            </a:xfrm>
            <a:custGeom>
              <a:avLst/>
              <a:gdLst/>
              <a:ahLst/>
              <a:cxnLst/>
              <a:rect r="r" b="b" t="t" l="l"/>
              <a:pathLst>
                <a:path h="453659" w="161196">
                  <a:moveTo>
                    <a:pt x="0" y="0"/>
                  </a:moveTo>
                  <a:lnTo>
                    <a:pt x="161196" y="0"/>
                  </a:lnTo>
                  <a:lnTo>
                    <a:pt x="161196" y="453659"/>
                  </a:lnTo>
                  <a:lnTo>
                    <a:pt x="0" y="453659"/>
                  </a:lnTo>
                  <a:close/>
                </a:path>
              </a:pathLst>
            </a:custGeom>
            <a:solidFill>
              <a:srgbClr val="FFD080"/>
            </a:solidFill>
          </p:spPr>
        </p:sp>
        <p:sp>
          <p:nvSpPr>
            <p:cNvPr name="TextBox 56" id="56"/>
            <p:cNvSpPr txBox="true"/>
            <p:nvPr/>
          </p:nvSpPr>
          <p:spPr>
            <a:xfrm>
              <a:off x="0" y="-38100"/>
              <a:ext cx="161196" cy="491759"/>
            </a:xfrm>
            <a:prstGeom prst="rect">
              <a:avLst/>
            </a:prstGeom>
          </p:spPr>
          <p:txBody>
            <a:bodyPr anchor="ctr" rtlCol="false" tIns="50800" lIns="50800" bIns="50800" rIns="50800"/>
            <a:lstStyle/>
            <a:p>
              <a:pPr algn="ctr">
                <a:lnSpc>
                  <a:spcPts val="1960"/>
                </a:lnSpc>
              </a:pPr>
            </a:p>
          </p:txBody>
        </p:sp>
      </p:grpSp>
      <p:sp>
        <p:nvSpPr>
          <p:cNvPr name="TextBox 57" id="57"/>
          <p:cNvSpPr txBox="true"/>
          <p:nvPr/>
        </p:nvSpPr>
        <p:spPr>
          <a:xfrm rot="0">
            <a:off x="10835315" y="7185394"/>
            <a:ext cx="4755537" cy="688975"/>
          </a:xfrm>
          <a:prstGeom prst="rect">
            <a:avLst/>
          </a:prstGeom>
        </p:spPr>
        <p:txBody>
          <a:bodyPr anchor="t" rtlCol="false" tIns="0" lIns="0" bIns="0" rIns="0">
            <a:spAutoFit/>
          </a:bodyPr>
          <a:lstStyle/>
          <a:p>
            <a:pPr algn="l">
              <a:lnSpc>
                <a:spcPts val="5599"/>
              </a:lnSpc>
            </a:pPr>
            <a:r>
              <a:rPr lang="en-US" sz="3999">
                <a:solidFill>
                  <a:srgbClr val="112545"/>
                </a:solidFill>
                <a:latin typeface="TDTD걱정말아요"/>
              </a:rPr>
              <a:t>Kesimpulan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CDFFF1"/>
        </a:solidFill>
      </p:bgPr>
    </p:bg>
    <p:spTree>
      <p:nvGrpSpPr>
        <p:cNvPr id="1" name=""/>
        <p:cNvGrpSpPr/>
        <p:nvPr/>
      </p:nvGrpSpPr>
      <p:grpSpPr>
        <a:xfrm>
          <a:off x="0" y="0"/>
          <a:ext cx="0" cy="0"/>
          <a:chOff x="0" y="0"/>
          <a:chExt cx="0" cy="0"/>
        </a:xfrm>
      </p:grpSpPr>
      <p:sp>
        <p:nvSpPr>
          <p:cNvPr name="Freeform 2" id="2"/>
          <p:cNvSpPr/>
          <p:nvPr/>
        </p:nvSpPr>
        <p:spPr>
          <a:xfrm flipH="false" flipV="false" rot="0">
            <a:off x="-2871955"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013148"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493274"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63793" y="4371276"/>
            <a:ext cx="1983574" cy="5077948"/>
          </a:xfrm>
          <a:custGeom>
            <a:avLst/>
            <a:gdLst/>
            <a:ahLst/>
            <a:cxnLst/>
            <a:rect r="r" b="b" t="t" l="l"/>
            <a:pathLst>
              <a:path h="5077948" w="1983574">
                <a:moveTo>
                  <a:pt x="0" y="0"/>
                </a:moveTo>
                <a:lnTo>
                  <a:pt x="1983574" y="0"/>
                </a:lnTo>
                <a:lnTo>
                  <a:pt x="1983574" y="5077949"/>
                </a:lnTo>
                <a:lnTo>
                  <a:pt x="0" y="50779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6668219" y="4371276"/>
            <a:ext cx="1983574" cy="5077948"/>
          </a:xfrm>
          <a:custGeom>
            <a:avLst/>
            <a:gdLst/>
            <a:ahLst/>
            <a:cxnLst/>
            <a:rect r="r" b="b" t="t" l="l"/>
            <a:pathLst>
              <a:path h="5077948" w="1983574">
                <a:moveTo>
                  <a:pt x="1983574" y="0"/>
                </a:moveTo>
                <a:lnTo>
                  <a:pt x="0" y="0"/>
                </a:lnTo>
                <a:lnTo>
                  <a:pt x="0" y="5077949"/>
                </a:lnTo>
                <a:lnTo>
                  <a:pt x="1983574" y="5077949"/>
                </a:lnTo>
                <a:lnTo>
                  <a:pt x="198357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125232" y="9258300"/>
            <a:ext cx="4384597" cy="1171332"/>
          </a:xfrm>
          <a:custGeom>
            <a:avLst/>
            <a:gdLst/>
            <a:ahLst/>
            <a:cxnLst/>
            <a:rect r="r" b="b" t="t" l="l"/>
            <a:pathLst>
              <a:path h="1171332" w="4384597">
                <a:moveTo>
                  <a:pt x="0" y="0"/>
                </a:moveTo>
                <a:lnTo>
                  <a:pt x="4384597" y="0"/>
                </a:lnTo>
                <a:lnTo>
                  <a:pt x="4384597" y="1171332"/>
                </a:lnTo>
                <a:lnTo>
                  <a:pt x="0" y="11713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6028635" y="9258300"/>
            <a:ext cx="4384597" cy="1171332"/>
          </a:xfrm>
          <a:custGeom>
            <a:avLst/>
            <a:gdLst/>
            <a:ahLst/>
            <a:cxnLst/>
            <a:rect r="r" b="b" t="t" l="l"/>
            <a:pathLst>
              <a:path h="1171332" w="4384597">
                <a:moveTo>
                  <a:pt x="0" y="0"/>
                </a:moveTo>
                <a:lnTo>
                  <a:pt x="4384597" y="0"/>
                </a:lnTo>
                <a:lnTo>
                  <a:pt x="4384597" y="1171332"/>
                </a:lnTo>
                <a:lnTo>
                  <a:pt x="0" y="11713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2136471" y="1424053"/>
            <a:ext cx="14015059" cy="7438895"/>
            <a:chOff x="0" y="0"/>
            <a:chExt cx="3691209" cy="1959215"/>
          </a:xfrm>
        </p:grpSpPr>
        <p:sp>
          <p:nvSpPr>
            <p:cNvPr name="Freeform 10" id="10"/>
            <p:cNvSpPr/>
            <p:nvPr/>
          </p:nvSpPr>
          <p:spPr>
            <a:xfrm flipH="false" flipV="false" rot="0">
              <a:off x="0" y="0"/>
              <a:ext cx="3691209" cy="1959215"/>
            </a:xfrm>
            <a:custGeom>
              <a:avLst/>
              <a:gdLst/>
              <a:ahLst/>
              <a:cxnLst/>
              <a:rect r="r" b="b" t="t" l="l"/>
              <a:pathLst>
                <a:path h="1959215" w="3691209">
                  <a:moveTo>
                    <a:pt x="15467" y="0"/>
                  </a:moveTo>
                  <a:lnTo>
                    <a:pt x="3675742" y="0"/>
                  </a:lnTo>
                  <a:cubicBezTo>
                    <a:pt x="3684284" y="0"/>
                    <a:pt x="3691209" y="6925"/>
                    <a:pt x="3691209" y="15467"/>
                  </a:cubicBezTo>
                  <a:lnTo>
                    <a:pt x="3691209" y="1943748"/>
                  </a:lnTo>
                  <a:cubicBezTo>
                    <a:pt x="3691209" y="1947850"/>
                    <a:pt x="3689579" y="1951784"/>
                    <a:pt x="3686678" y="1954685"/>
                  </a:cubicBezTo>
                  <a:cubicBezTo>
                    <a:pt x="3683778" y="1957586"/>
                    <a:pt x="3679844" y="1959215"/>
                    <a:pt x="3675742" y="1959215"/>
                  </a:cubicBezTo>
                  <a:lnTo>
                    <a:pt x="15467" y="1959215"/>
                  </a:lnTo>
                  <a:cubicBezTo>
                    <a:pt x="11365" y="1959215"/>
                    <a:pt x="7431" y="1957586"/>
                    <a:pt x="4530" y="1954685"/>
                  </a:cubicBezTo>
                  <a:cubicBezTo>
                    <a:pt x="1630" y="1951784"/>
                    <a:pt x="0" y="1947850"/>
                    <a:pt x="0" y="1943748"/>
                  </a:cubicBezTo>
                  <a:lnTo>
                    <a:pt x="0" y="15467"/>
                  </a:lnTo>
                  <a:cubicBezTo>
                    <a:pt x="0" y="11365"/>
                    <a:pt x="1630" y="7431"/>
                    <a:pt x="4530" y="4530"/>
                  </a:cubicBezTo>
                  <a:cubicBezTo>
                    <a:pt x="7431" y="1630"/>
                    <a:pt x="11365" y="0"/>
                    <a:pt x="15467" y="0"/>
                  </a:cubicBezTo>
                  <a:close/>
                </a:path>
              </a:pathLst>
            </a:custGeom>
            <a:solidFill>
              <a:srgbClr val="FFD080"/>
            </a:solidFill>
            <a:ln cap="rnd">
              <a:noFill/>
              <a:prstDash val="solid"/>
              <a:round/>
            </a:ln>
          </p:spPr>
        </p:sp>
        <p:sp>
          <p:nvSpPr>
            <p:cNvPr name="TextBox 11" id="11"/>
            <p:cNvSpPr txBox="true"/>
            <p:nvPr/>
          </p:nvSpPr>
          <p:spPr>
            <a:xfrm>
              <a:off x="0" y="-47625"/>
              <a:ext cx="3691209" cy="200684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2868457" y="1909436"/>
            <a:ext cx="12813346" cy="6468127"/>
            <a:chOff x="0" y="0"/>
            <a:chExt cx="3374709" cy="1703540"/>
          </a:xfrm>
        </p:grpSpPr>
        <p:sp>
          <p:nvSpPr>
            <p:cNvPr name="Freeform 13" id="13"/>
            <p:cNvSpPr/>
            <p:nvPr/>
          </p:nvSpPr>
          <p:spPr>
            <a:xfrm flipH="false" flipV="false" rot="0">
              <a:off x="0" y="0"/>
              <a:ext cx="3374708" cy="1703540"/>
            </a:xfrm>
            <a:custGeom>
              <a:avLst/>
              <a:gdLst/>
              <a:ahLst/>
              <a:cxnLst/>
              <a:rect r="r" b="b" t="t" l="l"/>
              <a:pathLst>
                <a:path h="1703540" w="3374708">
                  <a:moveTo>
                    <a:pt x="16918" y="0"/>
                  </a:moveTo>
                  <a:lnTo>
                    <a:pt x="3357790" y="0"/>
                  </a:lnTo>
                  <a:cubicBezTo>
                    <a:pt x="3362277" y="0"/>
                    <a:pt x="3366581" y="1782"/>
                    <a:pt x="3369753" y="4955"/>
                  </a:cubicBezTo>
                  <a:cubicBezTo>
                    <a:pt x="3372926" y="8128"/>
                    <a:pt x="3374708" y="12431"/>
                    <a:pt x="3374708" y="16918"/>
                  </a:cubicBezTo>
                  <a:lnTo>
                    <a:pt x="3374708" y="1686622"/>
                  </a:lnTo>
                  <a:cubicBezTo>
                    <a:pt x="3374708" y="1691109"/>
                    <a:pt x="3372926" y="1695412"/>
                    <a:pt x="3369753" y="1698585"/>
                  </a:cubicBezTo>
                  <a:cubicBezTo>
                    <a:pt x="3366581" y="1701757"/>
                    <a:pt x="3362277" y="1703540"/>
                    <a:pt x="3357790" y="1703540"/>
                  </a:cubicBezTo>
                  <a:lnTo>
                    <a:pt x="16918" y="1703540"/>
                  </a:lnTo>
                  <a:cubicBezTo>
                    <a:pt x="7574" y="1703540"/>
                    <a:pt x="0" y="1695965"/>
                    <a:pt x="0" y="1686622"/>
                  </a:cubicBezTo>
                  <a:lnTo>
                    <a:pt x="0" y="16918"/>
                  </a:lnTo>
                  <a:cubicBezTo>
                    <a:pt x="0" y="12431"/>
                    <a:pt x="1782" y="8128"/>
                    <a:pt x="4955" y="4955"/>
                  </a:cubicBezTo>
                  <a:cubicBezTo>
                    <a:pt x="8128" y="1782"/>
                    <a:pt x="12431" y="0"/>
                    <a:pt x="16918" y="0"/>
                  </a:cubicBezTo>
                  <a:close/>
                </a:path>
              </a:pathLst>
            </a:custGeom>
            <a:solidFill>
              <a:srgbClr val="FFFFFF"/>
            </a:solidFill>
            <a:ln cap="rnd">
              <a:noFill/>
              <a:prstDash val="solid"/>
              <a:round/>
            </a:ln>
          </p:spPr>
        </p:sp>
        <p:sp>
          <p:nvSpPr>
            <p:cNvPr name="TextBox 14" id="14"/>
            <p:cNvSpPr txBox="true"/>
            <p:nvPr/>
          </p:nvSpPr>
          <p:spPr>
            <a:xfrm>
              <a:off x="0" y="-47625"/>
              <a:ext cx="3374709" cy="1751165"/>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2491764" y="2140878"/>
            <a:ext cx="753385" cy="6005245"/>
          </a:xfrm>
          <a:custGeom>
            <a:avLst/>
            <a:gdLst/>
            <a:ahLst/>
            <a:cxnLst/>
            <a:rect r="r" b="b" t="t" l="l"/>
            <a:pathLst>
              <a:path h="6005245" w="753385">
                <a:moveTo>
                  <a:pt x="0" y="0"/>
                </a:moveTo>
                <a:lnTo>
                  <a:pt x="753386" y="0"/>
                </a:lnTo>
                <a:lnTo>
                  <a:pt x="753386" y="6005244"/>
                </a:lnTo>
                <a:lnTo>
                  <a:pt x="0" y="60052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6" id="16"/>
          <p:cNvGrpSpPr/>
          <p:nvPr/>
        </p:nvGrpSpPr>
        <p:grpSpPr>
          <a:xfrm rot="0">
            <a:off x="4907891" y="1008209"/>
            <a:ext cx="8472219" cy="1600695"/>
            <a:chOff x="0" y="0"/>
            <a:chExt cx="3036252" cy="573653"/>
          </a:xfrm>
        </p:grpSpPr>
        <p:sp>
          <p:nvSpPr>
            <p:cNvPr name="Freeform 17" id="17"/>
            <p:cNvSpPr/>
            <p:nvPr/>
          </p:nvSpPr>
          <p:spPr>
            <a:xfrm flipH="false" flipV="false" rot="0">
              <a:off x="0" y="0"/>
              <a:ext cx="3036252" cy="573653"/>
            </a:xfrm>
            <a:custGeom>
              <a:avLst/>
              <a:gdLst/>
              <a:ahLst/>
              <a:cxnLst/>
              <a:rect r="r" b="b" t="t" l="l"/>
              <a:pathLst>
                <a:path h="573653" w="3036252">
                  <a:moveTo>
                    <a:pt x="21931" y="0"/>
                  </a:moveTo>
                  <a:lnTo>
                    <a:pt x="3014321" y="0"/>
                  </a:lnTo>
                  <a:cubicBezTo>
                    <a:pt x="3026433" y="0"/>
                    <a:pt x="3036252" y="9819"/>
                    <a:pt x="3036252" y="21931"/>
                  </a:cubicBezTo>
                  <a:lnTo>
                    <a:pt x="3036252" y="551722"/>
                  </a:lnTo>
                  <a:cubicBezTo>
                    <a:pt x="3036252" y="557538"/>
                    <a:pt x="3033941" y="563117"/>
                    <a:pt x="3029828" y="567229"/>
                  </a:cubicBezTo>
                  <a:cubicBezTo>
                    <a:pt x="3025716" y="571342"/>
                    <a:pt x="3020137" y="573653"/>
                    <a:pt x="3014321" y="573653"/>
                  </a:cubicBezTo>
                  <a:lnTo>
                    <a:pt x="21931" y="573653"/>
                  </a:lnTo>
                  <a:cubicBezTo>
                    <a:pt x="9819" y="573653"/>
                    <a:pt x="0" y="563834"/>
                    <a:pt x="0" y="551722"/>
                  </a:cubicBezTo>
                  <a:lnTo>
                    <a:pt x="0" y="21931"/>
                  </a:lnTo>
                  <a:cubicBezTo>
                    <a:pt x="0" y="9819"/>
                    <a:pt x="9819" y="0"/>
                    <a:pt x="21931" y="0"/>
                  </a:cubicBezTo>
                  <a:close/>
                </a:path>
              </a:pathLst>
            </a:custGeom>
            <a:solidFill>
              <a:srgbClr val="FD986E"/>
            </a:solidFill>
          </p:spPr>
        </p:sp>
        <p:sp>
          <p:nvSpPr>
            <p:cNvPr name="TextBox 18" id="18"/>
            <p:cNvSpPr txBox="true"/>
            <p:nvPr/>
          </p:nvSpPr>
          <p:spPr>
            <a:xfrm>
              <a:off x="0" y="-38100"/>
              <a:ext cx="3036252" cy="611753"/>
            </a:xfrm>
            <a:prstGeom prst="rect">
              <a:avLst/>
            </a:prstGeom>
          </p:spPr>
          <p:txBody>
            <a:bodyPr anchor="ctr" rtlCol="false" tIns="50800" lIns="50800" bIns="50800" rIns="50800"/>
            <a:lstStyle/>
            <a:p>
              <a:pPr algn="ctr">
                <a:lnSpc>
                  <a:spcPts val="1960"/>
                </a:lnSpc>
              </a:pPr>
            </a:p>
          </p:txBody>
        </p:sp>
      </p:grpSp>
      <p:grpSp>
        <p:nvGrpSpPr>
          <p:cNvPr name="Group 19" id="19"/>
          <p:cNvGrpSpPr/>
          <p:nvPr/>
        </p:nvGrpSpPr>
        <p:grpSpPr>
          <a:xfrm rot="0">
            <a:off x="5085320" y="1154874"/>
            <a:ext cx="8117360" cy="1307365"/>
            <a:chOff x="0" y="0"/>
            <a:chExt cx="2909079" cy="468530"/>
          </a:xfrm>
        </p:grpSpPr>
        <p:sp>
          <p:nvSpPr>
            <p:cNvPr name="Freeform 20" id="20"/>
            <p:cNvSpPr/>
            <p:nvPr/>
          </p:nvSpPr>
          <p:spPr>
            <a:xfrm flipH="false" flipV="false" rot="0">
              <a:off x="0" y="0"/>
              <a:ext cx="2909079" cy="468530"/>
            </a:xfrm>
            <a:custGeom>
              <a:avLst/>
              <a:gdLst/>
              <a:ahLst/>
              <a:cxnLst/>
              <a:rect r="r" b="b" t="t" l="l"/>
              <a:pathLst>
                <a:path h="468530" w="2909079">
                  <a:moveTo>
                    <a:pt x="22890" y="0"/>
                  </a:moveTo>
                  <a:lnTo>
                    <a:pt x="2886189" y="0"/>
                  </a:lnTo>
                  <a:cubicBezTo>
                    <a:pt x="2898830" y="0"/>
                    <a:pt x="2909079" y="10248"/>
                    <a:pt x="2909079" y="22890"/>
                  </a:cubicBezTo>
                  <a:lnTo>
                    <a:pt x="2909079" y="445640"/>
                  </a:lnTo>
                  <a:cubicBezTo>
                    <a:pt x="2909079" y="451711"/>
                    <a:pt x="2906667" y="457533"/>
                    <a:pt x="2902374" y="461826"/>
                  </a:cubicBezTo>
                  <a:cubicBezTo>
                    <a:pt x="2898082" y="466119"/>
                    <a:pt x="2892260" y="468530"/>
                    <a:pt x="2886189" y="468530"/>
                  </a:cubicBezTo>
                  <a:lnTo>
                    <a:pt x="22890" y="468530"/>
                  </a:lnTo>
                  <a:cubicBezTo>
                    <a:pt x="16819" y="468530"/>
                    <a:pt x="10997" y="466119"/>
                    <a:pt x="6704" y="461826"/>
                  </a:cubicBezTo>
                  <a:cubicBezTo>
                    <a:pt x="2412" y="457533"/>
                    <a:pt x="0" y="451711"/>
                    <a:pt x="0" y="445640"/>
                  </a:cubicBezTo>
                  <a:lnTo>
                    <a:pt x="0" y="22890"/>
                  </a:lnTo>
                  <a:cubicBezTo>
                    <a:pt x="0" y="16819"/>
                    <a:pt x="2412" y="10997"/>
                    <a:pt x="6704" y="6704"/>
                  </a:cubicBezTo>
                  <a:cubicBezTo>
                    <a:pt x="10997" y="2412"/>
                    <a:pt x="16819" y="0"/>
                    <a:pt x="22890" y="0"/>
                  </a:cubicBezTo>
                  <a:close/>
                </a:path>
              </a:pathLst>
            </a:custGeom>
            <a:solidFill>
              <a:srgbClr val="000000">
                <a:alpha val="0"/>
              </a:srgbClr>
            </a:solidFill>
            <a:ln w="38100" cap="rnd">
              <a:solidFill>
                <a:srgbClr val="FFFFFF"/>
              </a:solidFill>
              <a:prstDash val="dash"/>
              <a:round/>
            </a:ln>
          </p:spPr>
        </p:sp>
        <p:sp>
          <p:nvSpPr>
            <p:cNvPr name="TextBox 21" id="21"/>
            <p:cNvSpPr txBox="true"/>
            <p:nvPr/>
          </p:nvSpPr>
          <p:spPr>
            <a:xfrm>
              <a:off x="0" y="-38100"/>
              <a:ext cx="2909079" cy="506630"/>
            </a:xfrm>
            <a:prstGeom prst="rect">
              <a:avLst/>
            </a:prstGeom>
          </p:spPr>
          <p:txBody>
            <a:bodyPr anchor="ctr" rtlCol="false" tIns="50800" lIns="50800" bIns="50800" rIns="50800"/>
            <a:lstStyle/>
            <a:p>
              <a:pPr algn="ctr">
                <a:lnSpc>
                  <a:spcPts val="1960"/>
                </a:lnSpc>
              </a:pPr>
            </a:p>
          </p:txBody>
        </p:sp>
      </p:grpSp>
      <p:sp>
        <p:nvSpPr>
          <p:cNvPr name="TextBox 22" id="22"/>
          <p:cNvSpPr txBox="true"/>
          <p:nvPr/>
        </p:nvSpPr>
        <p:spPr>
          <a:xfrm rot="0">
            <a:off x="5663292" y="1189749"/>
            <a:ext cx="6961415" cy="1104265"/>
          </a:xfrm>
          <a:prstGeom prst="rect">
            <a:avLst/>
          </a:prstGeom>
        </p:spPr>
        <p:txBody>
          <a:bodyPr anchor="t" rtlCol="false" tIns="0" lIns="0" bIns="0" rIns="0">
            <a:spAutoFit/>
          </a:bodyPr>
          <a:lstStyle/>
          <a:p>
            <a:pPr algn="ctr">
              <a:lnSpc>
                <a:spcPts val="8959"/>
              </a:lnSpc>
            </a:pPr>
            <a:r>
              <a:rPr lang="en-US" sz="6399">
                <a:solidFill>
                  <a:srgbClr val="FFFFFF"/>
                </a:solidFill>
                <a:latin typeface="TDTD귀여워귀여워"/>
              </a:rPr>
              <a:t>Latar Belakang</a:t>
            </a:r>
          </a:p>
        </p:txBody>
      </p:sp>
      <p:sp>
        <p:nvSpPr>
          <p:cNvPr name="TextBox 23" id="23"/>
          <p:cNvSpPr txBox="true"/>
          <p:nvPr/>
        </p:nvSpPr>
        <p:spPr>
          <a:xfrm rot="0">
            <a:off x="3905925" y="3237458"/>
            <a:ext cx="10476150" cy="4424679"/>
          </a:xfrm>
          <a:prstGeom prst="rect">
            <a:avLst/>
          </a:prstGeom>
        </p:spPr>
        <p:txBody>
          <a:bodyPr anchor="t" rtlCol="false" tIns="0" lIns="0" bIns="0" rIns="0">
            <a:spAutoFit/>
          </a:bodyPr>
          <a:lstStyle/>
          <a:p>
            <a:pPr algn="just">
              <a:lnSpc>
                <a:spcPts val="3199"/>
              </a:lnSpc>
            </a:pPr>
            <a:r>
              <a:rPr lang="en-US" sz="3199">
                <a:solidFill>
                  <a:srgbClr val="112545"/>
                </a:solidFill>
                <a:latin typeface="TDTD걱정말아요"/>
              </a:rPr>
              <a:t>Lorem ipsum dolor sit amet, consectetur adipiscing elit. In laoreet tortor sed enim convallis molestie. Nullam id elit mi. Donec id egestas lectus. Cras ullamcorper augue sagittis sem placerat ultricies. Vivamus fermentum sollicitudin tincidunt. Donec pellentesque quis nisi quis tempus. Morbi nulla sem, scelerisque eu sapien ut, vehicula tempor quam. Praesent mattis erat ullamcorper diam tincidunt, commodo suscipit purus tristique. Vivamus porttitor hendrerit accumsan. Donec id enim diam. Sed dignissim risus sit amet imperdiet aliquet. Praesent scelerisque ipsum vitae odio suscipit commodo.</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CDFFF1"/>
        </a:solidFill>
      </p:bgPr>
    </p:bg>
    <p:spTree>
      <p:nvGrpSpPr>
        <p:cNvPr id="1" name=""/>
        <p:cNvGrpSpPr/>
        <p:nvPr/>
      </p:nvGrpSpPr>
      <p:grpSpPr>
        <a:xfrm>
          <a:off x="0" y="0"/>
          <a:ext cx="0" cy="0"/>
          <a:chOff x="0" y="0"/>
          <a:chExt cx="0" cy="0"/>
        </a:xfrm>
      </p:grpSpPr>
      <p:sp>
        <p:nvSpPr>
          <p:cNvPr name="Freeform 2" id="2"/>
          <p:cNvSpPr/>
          <p:nvPr/>
        </p:nvSpPr>
        <p:spPr>
          <a:xfrm flipH="false" flipV="false" rot="0">
            <a:off x="-2871955"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013148"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493274"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63793" y="4371276"/>
            <a:ext cx="1983574" cy="5077948"/>
          </a:xfrm>
          <a:custGeom>
            <a:avLst/>
            <a:gdLst/>
            <a:ahLst/>
            <a:cxnLst/>
            <a:rect r="r" b="b" t="t" l="l"/>
            <a:pathLst>
              <a:path h="5077948" w="1983574">
                <a:moveTo>
                  <a:pt x="0" y="0"/>
                </a:moveTo>
                <a:lnTo>
                  <a:pt x="1983574" y="0"/>
                </a:lnTo>
                <a:lnTo>
                  <a:pt x="1983574" y="5077949"/>
                </a:lnTo>
                <a:lnTo>
                  <a:pt x="0" y="50779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6668219" y="4371276"/>
            <a:ext cx="1983574" cy="5077948"/>
          </a:xfrm>
          <a:custGeom>
            <a:avLst/>
            <a:gdLst/>
            <a:ahLst/>
            <a:cxnLst/>
            <a:rect r="r" b="b" t="t" l="l"/>
            <a:pathLst>
              <a:path h="5077948" w="1983574">
                <a:moveTo>
                  <a:pt x="1983574" y="0"/>
                </a:moveTo>
                <a:lnTo>
                  <a:pt x="0" y="0"/>
                </a:lnTo>
                <a:lnTo>
                  <a:pt x="0" y="5077949"/>
                </a:lnTo>
                <a:lnTo>
                  <a:pt x="1983574" y="5077949"/>
                </a:lnTo>
                <a:lnTo>
                  <a:pt x="198357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125232" y="9258300"/>
            <a:ext cx="4384597" cy="1171332"/>
          </a:xfrm>
          <a:custGeom>
            <a:avLst/>
            <a:gdLst/>
            <a:ahLst/>
            <a:cxnLst/>
            <a:rect r="r" b="b" t="t" l="l"/>
            <a:pathLst>
              <a:path h="1171332" w="4384597">
                <a:moveTo>
                  <a:pt x="0" y="0"/>
                </a:moveTo>
                <a:lnTo>
                  <a:pt x="4384597" y="0"/>
                </a:lnTo>
                <a:lnTo>
                  <a:pt x="4384597" y="1171332"/>
                </a:lnTo>
                <a:lnTo>
                  <a:pt x="0" y="11713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6028635" y="9258300"/>
            <a:ext cx="4384597" cy="1171332"/>
          </a:xfrm>
          <a:custGeom>
            <a:avLst/>
            <a:gdLst/>
            <a:ahLst/>
            <a:cxnLst/>
            <a:rect r="r" b="b" t="t" l="l"/>
            <a:pathLst>
              <a:path h="1171332" w="4384597">
                <a:moveTo>
                  <a:pt x="0" y="0"/>
                </a:moveTo>
                <a:lnTo>
                  <a:pt x="4384597" y="0"/>
                </a:lnTo>
                <a:lnTo>
                  <a:pt x="4384597" y="1171332"/>
                </a:lnTo>
                <a:lnTo>
                  <a:pt x="0" y="11713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4907891" y="1008209"/>
            <a:ext cx="8472219" cy="1600695"/>
            <a:chOff x="0" y="0"/>
            <a:chExt cx="3036252" cy="573653"/>
          </a:xfrm>
        </p:grpSpPr>
        <p:sp>
          <p:nvSpPr>
            <p:cNvPr name="Freeform 10" id="10"/>
            <p:cNvSpPr/>
            <p:nvPr/>
          </p:nvSpPr>
          <p:spPr>
            <a:xfrm flipH="false" flipV="false" rot="0">
              <a:off x="0" y="0"/>
              <a:ext cx="3036252" cy="573653"/>
            </a:xfrm>
            <a:custGeom>
              <a:avLst/>
              <a:gdLst/>
              <a:ahLst/>
              <a:cxnLst/>
              <a:rect r="r" b="b" t="t" l="l"/>
              <a:pathLst>
                <a:path h="573653" w="3036252">
                  <a:moveTo>
                    <a:pt x="21931" y="0"/>
                  </a:moveTo>
                  <a:lnTo>
                    <a:pt x="3014321" y="0"/>
                  </a:lnTo>
                  <a:cubicBezTo>
                    <a:pt x="3026433" y="0"/>
                    <a:pt x="3036252" y="9819"/>
                    <a:pt x="3036252" y="21931"/>
                  </a:cubicBezTo>
                  <a:lnTo>
                    <a:pt x="3036252" y="551722"/>
                  </a:lnTo>
                  <a:cubicBezTo>
                    <a:pt x="3036252" y="557538"/>
                    <a:pt x="3033941" y="563117"/>
                    <a:pt x="3029828" y="567229"/>
                  </a:cubicBezTo>
                  <a:cubicBezTo>
                    <a:pt x="3025716" y="571342"/>
                    <a:pt x="3020137" y="573653"/>
                    <a:pt x="3014321" y="573653"/>
                  </a:cubicBezTo>
                  <a:lnTo>
                    <a:pt x="21931" y="573653"/>
                  </a:lnTo>
                  <a:cubicBezTo>
                    <a:pt x="9819" y="573653"/>
                    <a:pt x="0" y="563834"/>
                    <a:pt x="0" y="551722"/>
                  </a:cubicBezTo>
                  <a:lnTo>
                    <a:pt x="0" y="21931"/>
                  </a:lnTo>
                  <a:cubicBezTo>
                    <a:pt x="0" y="9819"/>
                    <a:pt x="9819" y="0"/>
                    <a:pt x="21931" y="0"/>
                  </a:cubicBezTo>
                  <a:close/>
                </a:path>
              </a:pathLst>
            </a:custGeom>
            <a:solidFill>
              <a:srgbClr val="FD986E"/>
            </a:solidFill>
          </p:spPr>
        </p:sp>
        <p:sp>
          <p:nvSpPr>
            <p:cNvPr name="TextBox 11" id="11"/>
            <p:cNvSpPr txBox="true"/>
            <p:nvPr/>
          </p:nvSpPr>
          <p:spPr>
            <a:xfrm>
              <a:off x="0" y="-38100"/>
              <a:ext cx="3036252" cy="611753"/>
            </a:xfrm>
            <a:prstGeom prst="rect">
              <a:avLst/>
            </a:prstGeom>
          </p:spPr>
          <p:txBody>
            <a:bodyPr anchor="ctr" rtlCol="false" tIns="50800" lIns="50800" bIns="50800" rIns="50800"/>
            <a:lstStyle/>
            <a:p>
              <a:pPr algn="ctr">
                <a:lnSpc>
                  <a:spcPts val="1960"/>
                </a:lnSpc>
              </a:pPr>
            </a:p>
          </p:txBody>
        </p:sp>
      </p:grpSp>
      <p:grpSp>
        <p:nvGrpSpPr>
          <p:cNvPr name="Group 12" id="12"/>
          <p:cNvGrpSpPr/>
          <p:nvPr/>
        </p:nvGrpSpPr>
        <p:grpSpPr>
          <a:xfrm rot="0">
            <a:off x="5085320" y="1154874"/>
            <a:ext cx="8117360" cy="1307365"/>
            <a:chOff x="0" y="0"/>
            <a:chExt cx="2909079" cy="468530"/>
          </a:xfrm>
        </p:grpSpPr>
        <p:sp>
          <p:nvSpPr>
            <p:cNvPr name="Freeform 13" id="13"/>
            <p:cNvSpPr/>
            <p:nvPr/>
          </p:nvSpPr>
          <p:spPr>
            <a:xfrm flipH="false" flipV="false" rot="0">
              <a:off x="0" y="0"/>
              <a:ext cx="2909079" cy="468530"/>
            </a:xfrm>
            <a:custGeom>
              <a:avLst/>
              <a:gdLst/>
              <a:ahLst/>
              <a:cxnLst/>
              <a:rect r="r" b="b" t="t" l="l"/>
              <a:pathLst>
                <a:path h="468530" w="2909079">
                  <a:moveTo>
                    <a:pt x="22890" y="0"/>
                  </a:moveTo>
                  <a:lnTo>
                    <a:pt x="2886189" y="0"/>
                  </a:lnTo>
                  <a:cubicBezTo>
                    <a:pt x="2898830" y="0"/>
                    <a:pt x="2909079" y="10248"/>
                    <a:pt x="2909079" y="22890"/>
                  </a:cubicBezTo>
                  <a:lnTo>
                    <a:pt x="2909079" y="445640"/>
                  </a:lnTo>
                  <a:cubicBezTo>
                    <a:pt x="2909079" y="451711"/>
                    <a:pt x="2906667" y="457533"/>
                    <a:pt x="2902374" y="461826"/>
                  </a:cubicBezTo>
                  <a:cubicBezTo>
                    <a:pt x="2898082" y="466119"/>
                    <a:pt x="2892260" y="468530"/>
                    <a:pt x="2886189" y="468530"/>
                  </a:cubicBezTo>
                  <a:lnTo>
                    <a:pt x="22890" y="468530"/>
                  </a:lnTo>
                  <a:cubicBezTo>
                    <a:pt x="16819" y="468530"/>
                    <a:pt x="10997" y="466119"/>
                    <a:pt x="6704" y="461826"/>
                  </a:cubicBezTo>
                  <a:cubicBezTo>
                    <a:pt x="2412" y="457533"/>
                    <a:pt x="0" y="451711"/>
                    <a:pt x="0" y="445640"/>
                  </a:cubicBezTo>
                  <a:lnTo>
                    <a:pt x="0" y="22890"/>
                  </a:lnTo>
                  <a:cubicBezTo>
                    <a:pt x="0" y="16819"/>
                    <a:pt x="2412" y="10997"/>
                    <a:pt x="6704" y="6704"/>
                  </a:cubicBezTo>
                  <a:cubicBezTo>
                    <a:pt x="10997" y="2412"/>
                    <a:pt x="16819" y="0"/>
                    <a:pt x="22890" y="0"/>
                  </a:cubicBezTo>
                  <a:close/>
                </a:path>
              </a:pathLst>
            </a:custGeom>
            <a:solidFill>
              <a:srgbClr val="000000">
                <a:alpha val="0"/>
              </a:srgbClr>
            </a:solidFill>
            <a:ln w="38100" cap="rnd">
              <a:solidFill>
                <a:srgbClr val="FFFFFF"/>
              </a:solidFill>
              <a:prstDash val="dash"/>
              <a:round/>
            </a:ln>
          </p:spPr>
        </p:sp>
        <p:sp>
          <p:nvSpPr>
            <p:cNvPr name="TextBox 14" id="14"/>
            <p:cNvSpPr txBox="true"/>
            <p:nvPr/>
          </p:nvSpPr>
          <p:spPr>
            <a:xfrm>
              <a:off x="0" y="-38100"/>
              <a:ext cx="2909079" cy="506630"/>
            </a:xfrm>
            <a:prstGeom prst="rect">
              <a:avLst/>
            </a:prstGeom>
          </p:spPr>
          <p:txBody>
            <a:bodyPr anchor="ctr" rtlCol="false" tIns="50800" lIns="50800" bIns="50800" rIns="50800"/>
            <a:lstStyle/>
            <a:p>
              <a:pPr algn="ctr">
                <a:lnSpc>
                  <a:spcPts val="1960"/>
                </a:lnSpc>
              </a:pPr>
            </a:p>
          </p:txBody>
        </p:sp>
      </p:grpSp>
      <p:sp>
        <p:nvSpPr>
          <p:cNvPr name="TextBox 15" id="15"/>
          <p:cNvSpPr txBox="true"/>
          <p:nvPr/>
        </p:nvSpPr>
        <p:spPr>
          <a:xfrm rot="0">
            <a:off x="5487138" y="1189749"/>
            <a:ext cx="7313725" cy="1104265"/>
          </a:xfrm>
          <a:prstGeom prst="rect">
            <a:avLst/>
          </a:prstGeom>
        </p:spPr>
        <p:txBody>
          <a:bodyPr anchor="t" rtlCol="false" tIns="0" lIns="0" bIns="0" rIns="0">
            <a:spAutoFit/>
          </a:bodyPr>
          <a:lstStyle/>
          <a:p>
            <a:pPr algn="ctr">
              <a:lnSpc>
                <a:spcPts val="8959"/>
              </a:lnSpc>
            </a:pPr>
            <a:r>
              <a:rPr lang="en-US" sz="6399">
                <a:solidFill>
                  <a:srgbClr val="FFFFFF"/>
                </a:solidFill>
                <a:latin typeface="TDTD귀여워귀여워"/>
              </a:rPr>
              <a:t>Proses</a:t>
            </a:r>
          </a:p>
        </p:txBody>
      </p:sp>
      <p:grpSp>
        <p:nvGrpSpPr>
          <p:cNvPr name="Group 16" id="16"/>
          <p:cNvGrpSpPr/>
          <p:nvPr/>
        </p:nvGrpSpPr>
        <p:grpSpPr>
          <a:xfrm rot="0">
            <a:off x="2604561" y="4114419"/>
            <a:ext cx="6101289" cy="4065260"/>
            <a:chOff x="0" y="0"/>
            <a:chExt cx="2186564" cy="1456898"/>
          </a:xfrm>
        </p:grpSpPr>
        <p:sp>
          <p:nvSpPr>
            <p:cNvPr name="Freeform 17" id="17"/>
            <p:cNvSpPr/>
            <p:nvPr/>
          </p:nvSpPr>
          <p:spPr>
            <a:xfrm flipH="false" flipV="false" rot="0">
              <a:off x="0" y="0"/>
              <a:ext cx="2186564" cy="1456898"/>
            </a:xfrm>
            <a:custGeom>
              <a:avLst/>
              <a:gdLst/>
              <a:ahLst/>
              <a:cxnLst/>
              <a:rect r="r" b="b" t="t" l="l"/>
              <a:pathLst>
                <a:path h="1456898" w="2186564">
                  <a:moveTo>
                    <a:pt x="30454" y="0"/>
                  </a:moveTo>
                  <a:lnTo>
                    <a:pt x="2156111" y="0"/>
                  </a:lnTo>
                  <a:cubicBezTo>
                    <a:pt x="2164188" y="0"/>
                    <a:pt x="2171934" y="3208"/>
                    <a:pt x="2177645" y="8920"/>
                  </a:cubicBezTo>
                  <a:cubicBezTo>
                    <a:pt x="2183356" y="14631"/>
                    <a:pt x="2186564" y="22377"/>
                    <a:pt x="2186564" y="30454"/>
                  </a:cubicBezTo>
                  <a:lnTo>
                    <a:pt x="2186564" y="1426444"/>
                  </a:lnTo>
                  <a:cubicBezTo>
                    <a:pt x="2186564" y="1443263"/>
                    <a:pt x="2172930" y="1456898"/>
                    <a:pt x="2156111" y="1456898"/>
                  </a:cubicBezTo>
                  <a:lnTo>
                    <a:pt x="30454" y="1456898"/>
                  </a:lnTo>
                  <a:cubicBezTo>
                    <a:pt x="13635" y="1456898"/>
                    <a:pt x="0" y="1443263"/>
                    <a:pt x="0" y="1426444"/>
                  </a:cubicBezTo>
                  <a:lnTo>
                    <a:pt x="0" y="30454"/>
                  </a:lnTo>
                  <a:cubicBezTo>
                    <a:pt x="0" y="13635"/>
                    <a:pt x="13635" y="0"/>
                    <a:pt x="30454" y="0"/>
                  </a:cubicBezTo>
                  <a:close/>
                </a:path>
              </a:pathLst>
            </a:custGeom>
            <a:solidFill>
              <a:srgbClr val="FFFFFF"/>
            </a:solidFill>
          </p:spPr>
        </p:sp>
        <p:sp>
          <p:nvSpPr>
            <p:cNvPr name="TextBox 18" id="18"/>
            <p:cNvSpPr txBox="true"/>
            <p:nvPr/>
          </p:nvSpPr>
          <p:spPr>
            <a:xfrm>
              <a:off x="0" y="-38100"/>
              <a:ext cx="2186564" cy="1494998"/>
            </a:xfrm>
            <a:prstGeom prst="rect">
              <a:avLst/>
            </a:prstGeom>
          </p:spPr>
          <p:txBody>
            <a:bodyPr anchor="ctr" rtlCol="false" tIns="50800" lIns="50800" bIns="50800" rIns="50800"/>
            <a:lstStyle/>
            <a:p>
              <a:pPr algn="ctr">
                <a:lnSpc>
                  <a:spcPts val="1960"/>
                </a:lnSpc>
              </a:pPr>
            </a:p>
          </p:txBody>
        </p:sp>
      </p:grpSp>
      <p:grpSp>
        <p:nvGrpSpPr>
          <p:cNvPr name="Group 19" id="19"/>
          <p:cNvGrpSpPr/>
          <p:nvPr/>
        </p:nvGrpSpPr>
        <p:grpSpPr>
          <a:xfrm rot="0">
            <a:off x="2604561" y="3738341"/>
            <a:ext cx="6101289" cy="1265870"/>
            <a:chOff x="0" y="0"/>
            <a:chExt cx="2186564" cy="453659"/>
          </a:xfrm>
        </p:grpSpPr>
        <p:sp>
          <p:nvSpPr>
            <p:cNvPr name="Freeform 20" id="20"/>
            <p:cNvSpPr/>
            <p:nvPr/>
          </p:nvSpPr>
          <p:spPr>
            <a:xfrm flipH="false" flipV="false" rot="0">
              <a:off x="0" y="0"/>
              <a:ext cx="2186564" cy="453659"/>
            </a:xfrm>
            <a:custGeom>
              <a:avLst/>
              <a:gdLst/>
              <a:ahLst/>
              <a:cxnLst/>
              <a:rect r="r" b="b" t="t" l="l"/>
              <a:pathLst>
                <a:path h="453659" w="2186564">
                  <a:moveTo>
                    <a:pt x="0" y="0"/>
                  </a:moveTo>
                  <a:lnTo>
                    <a:pt x="2186564" y="0"/>
                  </a:lnTo>
                  <a:lnTo>
                    <a:pt x="2186564" y="453659"/>
                  </a:lnTo>
                  <a:lnTo>
                    <a:pt x="0" y="453659"/>
                  </a:lnTo>
                  <a:close/>
                </a:path>
              </a:pathLst>
            </a:custGeom>
            <a:solidFill>
              <a:srgbClr val="FFD080"/>
            </a:solidFill>
          </p:spPr>
        </p:sp>
        <p:sp>
          <p:nvSpPr>
            <p:cNvPr name="TextBox 21" id="21"/>
            <p:cNvSpPr txBox="true"/>
            <p:nvPr/>
          </p:nvSpPr>
          <p:spPr>
            <a:xfrm>
              <a:off x="0" y="-38100"/>
              <a:ext cx="2186564" cy="491759"/>
            </a:xfrm>
            <a:prstGeom prst="rect">
              <a:avLst/>
            </a:prstGeom>
          </p:spPr>
          <p:txBody>
            <a:bodyPr anchor="ctr" rtlCol="false" tIns="50800" lIns="50800" bIns="50800" rIns="50800"/>
            <a:lstStyle/>
            <a:p>
              <a:pPr algn="ctr">
                <a:lnSpc>
                  <a:spcPts val="1960"/>
                </a:lnSpc>
              </a:pPr>
            </a:p>
          </p:txBody>
        </p:sp>
      </p:grpSp>
      <p:sp>
        <p:nvSpPr>
          <p:cNvPr name="TextBox 22" id="22"/>
          <p:cNvSpPr txBox="true"/>
          <p:nvPr/>
        </p:nvSpPr>
        <p:spPr>
          <a:xfrm rot="0">
            <a:off x="2844514" y="4028694"/>
            <a:ext cx="5621382" cy="688975"/>
          </a:xfrm>
          <a:prstGeom prst="rect">
            <a:avLst/>
          </a:prstGeom>
        </p:spPr>
        <p:txBody>
          <a:bodyPr anchor="t" rtlCol="false" tIns="0" lIns="0" bIns="0" rIns="0">
            <a:spAutoFit/>
          </a:bodyPr>
          <a:lstStyle/>
          <a:p>
            <a:pPr algn="ctr">
              <a:lnSpc>
                <a:spcPts val="5599"/>
              </a:lnSpc>
            </a:pPr>
            <a:r>
              <a:rPr lang="en-US" sz="3999">
                <a:solidFill>
                  <a:srgbClr val="112545"/>
                </a:solidFill>
                <a:latin typeface="TDTD걱정말아요"/>
              </a:rPr>
              <a:t>Proses Pertama</a:t>
            </a:r>
          </a:p>
        </p:txBody>
      </p:sp>
      <p:sp>
        <p:nvSpPr>
          <p:cNvPr name="TextBox 23" id="23"/>
          <p:cNvSpPr txBox="true"/>
          <p:nvPr/>
        </p:nvSpPr>
        <p:spPr>
          <a:xfrm rot="0">
            <a:off x="2971783" y="5460195"/>
            <a:ext cx="5366844" cy="2424430"/>
          </a:xfrm>
          <a:prstGeom prst="rect">
            <a:avLst/>
          </a:prstGeom>
        </p:spPr>
        <p:txBody>
          <a:bodyPr anchor="t" rtlCol="false" tIns="0" lIns="0" bIns="0" rIns="0">
            <a:spAutoFit/>
          </a:bodyPr>
          <a:lstStyle/>
          <a:p>
            <a:pPr algn="just">
              <a:lnSpc>
                <a:spcPts val="3200"/>
              </a:lnSpc>
            </a:pPr>
            <a:r>
              <a:rPr lang="en-US" sz="3200">
                <a:solidFill>
                  <a:srgbClr val="112545"/>
                </a:solidFill>
                <a:latin typeface="TDTD걱정말아요"/>
              </a:rPr>
              <a:t>Lorem ipsum dolor sit amet, consectetur adipiscing elit. In laoreet tortor sed enim convallis molestie. Nullam id elit mi. Donec id egestas lectus.</a:t>
            </a:r>
          </a:p>
        </p:txBody>
      </p:sp>
      <p:grpSp>
        <p:nvGrpSpPr>
          <p:cNvPr name="Group 24" id="24"/>
          <p:cNvGrpSpPr/>
          <p:nvPr/>
        </p:nvGrpSpPr>
        <p:grpSpPr>
          <a:xfrm rot="0">
            <a:off x="9582150" y="4114419"/>
            <a:ext cx="6101289" cy="4065260"/>
            <a:chOff x="0" y="0"/>
            <a:chExt cx="2186564" cy="1456898"/>
          </a:xfrm>
        </p:grpSpPr>
        <p:sp>
          <p:nvSpPr>
            <p:cNvPr name="Freeform 25" id="25"/>
            <p:cNvSpPr/>
            <p:nvPr/>
          </p:nvSpPr>
          <p:spPr>
            <a:xfrm flipH="false" flipV="false" rot="0">
              <a:off x="0" y="0"/>
              <a:ext cx="2186564" cy="1456898"/>
            </a:xfrm>
            <a:custGeom>
              <a:avLst/>
              <a:gdLst/>
              <a:ahLst/>
              <a:cxnLst/>
              <a:rect r="r" b="b" t="t" l="l"/>
              <a:pathLst>
                <a:path h="1456898" w="2186564">
                  <a:moveTo>
                    <a:pt x="30454" y="0"/>
                  </a:moveTo>
                  <a:lnTo>
                    <a:pt x="2156111" y="0"/>
                  </a:lnTo>
                  <a:cubicBezTo>
                    <a:pt x="2164188" y="0"/>
                    <a:pt x="2171934" y="3208"/>
                    <a:pt x="2177645" y="8920"/>
                  </a:cubicBezTo>
                  <a:cubicBezTo>
                    <a:pt x="2183356" y="14631"/>
                    <a:pt x="2186564" y="22377"/>
                    <a:pt x="2186564" y="30454"/>
                  </a:cubicBezTo>
                  <a:lnTo>
                    <a:pt x="2186564" y="1426444"/>
                  </a:lnTo>
                  <a:cubicBezTo>
                    <a:pt x="2186564" y="1443263"/>
                    <a:pt x="2172930" y="1456898"/>
                    <a:pt x="2156111" y="1456898"/>
                  </a:cubicBezTo>
                  <a:lnTo>
                    <a:pt x="30454" y="1456898"/>
                  </a:lnTo>
                  <a:cubicBezTo>
                    <a:pt x="13635" y="1456898"/>
                    <a:pt x="0" y="1443263"/>
                    <a:pt x="0" y="1426444"/>
                  </a:cubicBezTo>
                  <a:lnTo>
                    <a:pt x="0" y="30454"/>
                  </a:lnTo>
                  <a:cubicBezTo>
                    <a:pt x="0" y="13635"/>
                    <a:pt x="13635" y="0"/>
                    <a:pt x="30454" y="0"/>
                  </a:cubicBezTo>
                  <a:close/>
                </a:path>
              </a:pathLst>
            </a:custGeom>
            <a:solidFill>
              <a:srgbClr val="FFFFFF"/>
            </a:solidFill>
          </p:spPr>
        </p:sp>
        <p:sp>
          <p:nvSpPr>
            <p:cNvPr name="TextBox 26" id="26"/>
            <p:cNvSpPr txBox="true"/>
            <p:nvPr/>
          </p:nvSpPr>
          <p:spPr>
            <a:xfrm>
              <a:off x="0" y="-38100"/>
              <a:ext cx="2186564" cy="1494998"/>
            </a:xfrm>
            <a:prstGeom prst="rect">
              <a:avLst/>
            </a:prstGeom>
          </p:spPr>
          <p:txBody>
            <a:bodyPr anchor="ctr" rtlCol="false" tIns="50800" lIns="50800" bIns="50800" rIns="50800"/>
            <a:lstStyle/>
            <a:p>
              <a:pPr algn="ctr">
                <a:lnSpc>
                  <a:spcPts val="1960"/>
                </a:lnSpc>
              </a:pPr>
            </a:p>
          </p:txBody>
        </p:sp>
      </p:grpSp>
      <p:grpSp>
        <p:nvGrpSpPr>
          <p:cNvPr name="Group 27" id="27"/>
          <p:cNvGrpSpPr/>
          <p:nvPr/>
        </p:nvGrpSpPr>
        <p:grpSpPr>
          <a:xfrm rot="0">
            <a:off x="9582150" y="3738341"/>
            <a:ext cx="6101289" cy="1265870"/>
            <a:chOff x="0" y="0"/>
            <a:chExt cx="2186564" cy="453659"/>
          </a:xfrm>
        </p:grpSpPr>
        <p:sp>
          <p:nvSpPr>
            <p:cNvPr name="Freeform 28" id="28"/>
            <p:cNvSpPr/>
            <p:nvPr/>
          </p:nvSpPr>
          <p:spPr>
            <a:xfrm flipH="false" flipV="false" rot="0">
              <a:off x="0" y="0"/>
              <a:ext cx="2186564" cy="453659"/>
            </a:xfrm>
            <a:custGeom>
              <a:avLst/>
              <a:gdLst/>
              <a:ahLst/>
              <a:cxnLst/>
              <a:rect r="r" b="b" t="t" l="l"/>
              <a:pathLst>
                <a:path h="453659" w="2186564">
                  <a:moveTo>
                    <a:pt x="0" y="0"/>
                  </a:moveTo>
                  <a:lnTo>
                    <a:pt x="2186564" y="0"/>
                  </a:lnTo>
                  <a:lnTo>
                    <a:pt x="2186564" y="453659"/>
                  </a:lnTo>
                  <a:lnTo>
                    <a:pt x="0" y="453659"/>
                  </a:lnTo>
                  <a:close/>
                </a:path>
              </a:pathLst>
            </a:custGeom>
            <a:solidFill>
              <a:srgbClr val="FFD080"/>
            </a:solidFill>
          </p:spPr>
        </p:sp>
        <p:sp>
          <p:nvSpPr>
            <p:cNvPr name="TextBox 29" id="29"/>
            <p:cNvSpPr txBox="true"/>
            <p:nvPr/>
          </p:nvSpPr>
          <p:spPr>
            <a:xfrm>
              <a:off x="0" y="-38100"/>
              <a:ext cx="2186564" cy="491759"/>
            </a:xfrm>
            <a:prstGeom prst="rect">
              <a:avLst/>
            </a:prstGeom>
          </p:spPr>
          <p:txBody>
            <a:bodyPr anchor="ctr" rtlCol="false" tIns="50800" lIns="50800" bIns="50800" rIns="50800"/>
            <a:lstStyle/>
            <a:p>
              <a:pPr algn="ctr">
                <a:lnSpc>
                  <a:spcPts val="1960"/>
                </a:lnSpc>
              </a:pPr>
            </a:p>
          </p:txBody>
        </p:sp>
      </p:grpSp>
      <p:sp>
        <p:nvSpPr>
          <p:cNvPr name="TextBox 30" id="30"/>
          <p:cNvSpPr txBox="true"/>
          <p:nvPr/>
        </p:nvSpPr>
        <p:spPr>
          <a:xfrm rot="0">
            <a:off x="9822104" y="4028694"/>
            <a:ext cx="5621382" cy="688975"/>
          </a:xfrm>
          <a:prstGeom prst="rect">
            <a:avLst/>
          </a:prstGeom>
        </p:spPr>
        <p:txBody>
          <a:bodyPr anchor="t" rtlCol="false" tIns="0" lIns="0" bIns="0" rIns="0">
            <a:spAutoFit/>
          </a:bodyPr>
          <a:lstStyle/>
          <a:p>
            <a:pPr algn="ctr">
              <a:lnSpc>
                <a:spcPts val="5599"/>
              </a:lnSpc>
            </a:pPr>
            <a:r>
              <a:rPr lang="en-US" sz="3999">
                <a:solidFill>
                  <a:srgbClr val="112545"/>
                </a:solidFill>
                <a:latin typeface="TDTD걱정말아요"/>
              </a:rPr>
              <a:t>Proses Kedua</a:t>
            </a:r>
          </a:p>
        </p:txBody>
      </p:sp>
      <p:sp>
        <p:nvSpPr>
          <p:cNvPr name="TextBox 31" id="31"/>
          <p:cNvSpPr txBox="true"/>
          <p:nvPr/>
        </p:nvSpPr>
        <p:spPr>
          <a:xfrm rot="0">
            <a:off x="9949373" y="5460195"/>
            <a:ext cx="5366844" cy="2424430"/>
          </a:xfrm>
          <a:prstGeom prst="rect">
            <a:avLst/>
          </a:prstGeom>
        </p:spPr>
        <p:txBody>
          <a:bodyPr anchor="t" rtlCol="false" tIns="0" lIns="0" bIns="0" rIns="0">
            <a:spAutoFit/>
          </a:bodyPr>
          <a:lstStyle/>
          <a:p>
            <a:pPr algn="just">
              <a:lnSpc>
                <a:spcPts val="3200"/>
              </a:lnSpc>
            </a:pPr>
            <a:r>
              <a:rPr lang="en-US" sz="3200">
                <a:solidFill>
                  <a:srgbClr val="112545"/>
                </a:solidFill>
                <a:latin typeface="TDTD걱정말아요"/>
              </a:rPr>
              <a:t>Lorem ipsum dolor sit amet, consectetur adipiscing elit. In laoreet tortor sed enim convallis molestie. Nullam id elit mi. Donec id egestas lectus.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CDFFF1"/>
        </a:solidFill>
      </p:bgPr>
    </p:bg>
    <p:spTree>
      <p:nvGrpSpPr>
        <p:cNvPr id="1" name=""/>
        <p:cNvGrpSpPr/>
        <p:nvPr/>
      </p:nvGrpSpPr>
      <p:grpSpPr>
        <a:xfrm>
          <a:off x="0" y="0"/>
          <a:ext cx="0" cy="0"/>
          <a:chOff x="0" y="0"/>
          <a:chExt cx="0" cy="0"/>
        </a:xfrm>
      </p:grpSpPr>
      <p:sp>
        <p:nvSpPr>
          <p:cNvPr name="Freeform 2" id="2"/>
          <p:cNvSpPr/>
          <p:nvPr/>
        </p:nvSpPr>
        <p:spPr>
          <a:xfrm flipH="false" flipV="false" rot="0">
            <a:off x="-2871955"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013148"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493274"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63793" y="4371276"/>
            <a:ext cx="1983574" cy="5077948"/>
          </a:xfrm>
          <a:custGeom>
            <a:avLst/>
            <a:gdLst/>
            <a:ahLst/>
            <a:cxnLst/>
            <a:rect r="r" b="b" t="t" l="l"/>
            <a:pathLst>
              <a:path h="5077948" w="1983574">
                <a:moveTo>
                  <a:pt x="0" y="0"/>
                </a:moveTo>
                <a:lnTo>
                  <a:pt x="1983574" y="0"/>
                </a:lnTo>
                <a:lnTo>
                  <a:pt x="1983574" y="5077949"/>
                </a:lnTo>
                <a:lnTo>
                  <a:pt x="0" y="50779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6668219" y="4371276"/>
            <a:ext cx="1983574" cy="5077948"/>
          </a:xfrm>
          <a:custGeom>
            <a:avLst/>
            <a:gdLst/>
            <a:ahLst/>
            <a:cxnLst/>
            <a:rect r="r" b="b" t="t" l="l"/>
            <a:pathLst>
              <a:path h="5077948" w="1983574">
                <a:moveTo>
                  <a:pt x="1983574" y="0"/>
                </a:moveTo>
                <a:lnTo>
                  <a:pt x="0" y="0"/>
                </a:lnTo>
                <a:lnTo>
                  <a:pt x="0" y="5077949"/>
                </a:lnTo>
                <a:lnTo>
                  <a:pt x="1983574" y="5077949"/>
                </a:lnTo>
                <a:lnTo>
                  <a:pt x="198357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125232" y="9258300"/>
            <a:ext cx="4384597" cy="1171332"/>
          </a:xfrm>
          <a:custGeom>
            <a:avLst/>
            <a:gdLst/>
            <a:ahLst/>
            <a:cxnLst/>
            <a:rect r="r" b="b" t="t" l="l"/>
            <a:pathLst>
              <a:path h="1171332" w="4384597">
                <a:moveTo>
                  <a:pt x="0" y="0"/>
                </a:moveTo>
                <a:lnTo>
                  <a:pt x="4384597" y="0"/>
                </a:lnTo>
                <a:lnTo>
                  <a:pt x="4384597" y="1171332"/>
                </a:lnTo>
                <a:lnTo>
                  <a:pt x="0" y="11713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6028635" y="9258300"/>
            <a:ext cx="4384597" cy="1171332"/>
          </a:xfrm>
          <a:custGeom>
            <a:avLst/>
            <a:gdLst/>
            <a:ahLst/>
            <a:cxnLst/>
            <a:rect r="r" b="b" t="t" l="l"/>
            <a:pathLst>
              <a:path h="1171332" w="4384597">
                <a:moveTo>
                  <a:pt x="0" y="0"/>
                </a:moveTo>
                <a:lnTo>
                  <a:pt x="4384597" y="0"/>
                </a:lnTo>
                <a:lnTo>
                  <a:pt x="4384597" y="1171332"/>
                </a:lnTo>
                <a:lnTo>
                  <a:pt x="0" y="11713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4907891" y="1008209"/>
            <a:ext cx="8472219" cy="1600695"/>
            <a:chOff x="0" y="0"/>
            <a:chExt cx="3036252" cy="573653"/>
          </a:xfrm>
        </p:grpSpPr>
        <p:sp>
          <p:nvSpPr>
            <p:cNvPr name="Freeform 10" id="10"/>
            <p:cNvSpPr/>
            <p:nvPr/>
          </p:nvSpPr>
          <p:spPr>
            <a:xfrm flipH="false" flipV="false" rot="0">
              <a:off x="0" y="0"/>
              <a:ext cx="3036252" cy="573653"/>
            </a:xfrm>
            <a:custGeom>
              <a:avLst/>
              <a:gdLst/>
              <a:ahLst/>
              <a:cxnLst/>
              <a:rect r="r" b="b" t="t" l="l"/>
              <a:pathLst>
                <a:path h="573653" w="3036252">
                  <a:moveTo>
                    <a:pt x="21931" y="0"/>
                  </a:moveTo>
                  <a:lnTo>
                    <a:pt x="3014321" y="0"/>
                  </a:lnTo>
                  <a:cubicBezTo>
                    <a:pt x="3026433" y="0"/>
                    <a:pt x="3036252" y="9819"/>
                    <a:pt x="3036252" y="21931"/>
                  </a:cubicBezTo>
                  <a:lnTo>
                    <a:pt x="3036252" y="551722"/>
                  </a:lnTo>
                  <a:cubicBezTo>
                    <a:pt x="3036252" y="557538"/>
                    <a:pt x="3033941" y="563117"/>
                    <a:pt x="3029828" y="567229"/>
                  </a:cubicBezTo>
                  <a:cubicBezTo>
                    <a:pt x="3025716" y="571342"/>
                    <a:pt x="3020137" y="573653"/>
                    <a:pt x="3014321" y="573653"/>
                  </a:cubicBezTo>
                  <a:lnTo>
                    <a:pt x="21931" y="573653"/>
                  </a:lnTo>
                  <a:cubicBezTo>
                    <a:pt x="9819" y="573653"/>
                    <a:pt x="0" y="563834"/>
                    <a:pt x="0" y="551722"/>
                  </a:cubicBezTo>
                  <a:lnTo>
                    <a:pt x="0" y="21931"/>
                  </a:lnTo>
                  <a:cubicBezTo>
                    <a:pt x="0" y="9819"/>
                    <a:pt x="9819" y="0"/>
                    <a:pt x="21931" y="0"/>
                  </a:cubicBezTo>
                  <a:close/>
                </a:path>
              </a:pathLst>
            </a:custGeom>
            <a:solidFill>
              <a:srgbClr val="FD986E"/>
            </a:solidFill>
          </p:spPr>
        </p:sp>
        <p:sp>
          <p:nvSpPr>
            <p:cNvPr name="TextBox 11" id="11"/>
            <p:cNvSpPr txBox="true"/>
            <p:nvPr/>
          </p:nvSpPr>
          <p:spPr>
            <a:xfrm>
              <a:off x="0" y="-38100"/>
              <a:ext cx="3036252" cy="611753"/>
            </a:xfrm>
            <a:prstGeom prst="rect">
              <a:avLst/>
            </a:prstGeom>
          </p:spPr>
          <p:txBody>
            <a:bodyPr anchor="ctr" rtlCol="false" tIns="50800" lIns="50800" bIns="50800" rIns="50800"/>
            <a:lstStyle/>
            <a:p>
              <a:pPr algn="ctr">
                <a:lnSpc>
                  <a:spcPts val="1960"/>
                </a:lnSpc>
              </a:pPr>
            </a:p>
          </p:txBody>
        </p:sp>
      </p:grpSp>
      <p:grpSp>
        <p:nvGrpSpPr>
          <p:cNvPr name="Group 12" id="12"/>
          <p:cNvGrpSpPr/>
          <p:nvPr/>
        </p:nvGrpSpPr>
        <p:grpSpPr>
          <a:xfrm rot="0">
            <a:off x="5085320" y="1154874"/>
            <a:ext cx="8117360" cy="1307365"/>
            <a:chOff x="0" y="0"/>
            <a:chExt cx="2909079" cy="468530"/>
          </a:xfrm>
        </p:grpSpPr>
        <p:sp>
          <p:nvSpPr>
            <p:cNvPr name="Freeform 13" id="13"/>
            <p:cNvSpPr/>
            <p:nvPr/>
          </p:nvSpPr>
          <p:spPr>
            <a:xfrm flipH="false" flipV="false" rot="0">
              <a:off x="0" y="0"/>
              <a:ext cx="2909079" cy="468530"/>
            </a:xfrm>
            <a:custGeom>
              <a:avLst/>
              <a:gdLst/>
              <a:ahLst/>
              <a:cxnLst/>
              <a:rect r="r" b="b" t="t" l="l"/>
              <a:pathLst>
                <a:path h="468530" w="2909079">
                  <a:moveTo>
                    <a:pt x="22890" y="0"/>
                  </a:moveTo>
                  <a:lnTo>
                    <a:pt x="2886189" y="0"/>
                  </a:lnTo>
                  <a:cubicBezTo>
                    <a:pt x="2898830" y="0"/>
                    <a:pt x="2909079" y="10248"/>
                    <a:pt x="2909079" y="22890"/>
                  </a:cubicBezTo>
                  <a:lnTo>
                    <a:pt x="2909079" y="445640"/>
                  </a:lnTo>
                  <a:cubicBezTo>
                    <a:pt x="2909079" y="451711"/>
                    <a:pt x="2906667" y="457533"/>
                    <a:pt x="2902374" y="461826"/>
                  </a:cubicBezTo>
                  <a:cubicBezTo>
                    <a:pt x="2898082" y="466119"/>
                    <a:pt x="2892260" y="468530"/>
                    <a:pt x="2886189" y="468530"/>
                  </a:cubicBezTo>
                  <a:lnTo>
                    <a:pt x="22890" y="468530"/>
                  </a:lnTo>
                  <a:cubicBezTo>
                    <a:pt x="16819" y="468530"/>
                    <a:pt x="10997" y="466119"/>
                    <a:pt x="6704" y="461826"/>
                  </a:cubicBezTo>
                  <a:cubicBezTo>
                    <a:pt x="2412" y="457533"/>
                    <a:pt x="0" y="451711"/>
                    <a:pt x="0" y="445640"/>
                  </a:cubicBezTo>
                  <a:lnTo>
                    <a:pt x="0" y="22890"/>
                  </a:lnTo>
                  <a:cubicBezTo>
                    <a:pt x="0" y="16819"/>
                    <a:pt x="2412" y="10997"/>
                    <a:pt x="6704" y="6704"/>
                  </a:cubicBezTo>
                  <a:cubicBezTo>
                    <a:pt x="10997" y="2412"/>
                    <a:pt x="16819" y="0"/>
                    <a:pt x="22890" y="0"/>
                  </a:cubicBezTo>
                  <a:close/>
                </a:path>
              </a:pathLst>
            </a:custGeom>
            <a:solidFill>
              <a:srgbClr val="000000">
                <a:alpha val="0"/>
              </a:srgbClr>
            </a:solidFill>
            <a:ln w="38100" cap="rnd">
              <a:solidFill>
                <a:srgbClr val="FFFFFF"/>
              </a:solidFill>
              <a:prstDash val="dash"/>
              <a:round/>
            </a:ln>
          </p:spPr>
        </p:sp>
        <p:sp>
          <p:nvSpPr>
            <p:cNvPr name="TextBox 14" id="14"/>
            <p:cNvSpPr txBox="true"/>
            <p:nvPr/>
          </p:nvSpPr>
          <p:spPr>
            <a:xfrm>
              <a:off x="0" y="-38100"/>
              <a:ext cx="2909079" cy="506630"/>
            </a:xfrm>
            <a:prstGeom prst="rect">
              <a:avLst/>
            </a:prstGeom>
          </p:spPr>
          <p:txBody>
            <a:bodyPr anchor="ctr" rtlCol="false" tIns="50800" lIns="50800" bIns="50800" rIns="50800"/>
            <a:lstStyle/>
            <a:p>
              <a:pPr algn="ctr">
                <a:lnSpc>
                  <a:spcPts val="1960"/>
                </a:lnSpc>
              </a:pPr>
            </a:p>
          </p:txBody>
        </p:sp>
      </p:grpSp>
      <p:sp>
        <p:nvSpPr>
          <p:cNvPr name="TextBox 15" id="15"/>
          <p:cNvSpPr txBox="true"/>
          <p:nvPr/>
        </p:nvSpPr>
        <p:spPr>
          <a:xfrm rot="0">
            <a:off x="5429428" y="1189749"/>
            <a:ext cx="7429144" cy="1104265"/>
          </a:xfrm>
          <a:prstGeom prst="rect">
            <a:avLst/>
          </a:prstGeom>
        </p:spPr>
        <p:txBody>
          <a:bodyPr anchor="t" rtlCol="false" tIns="0" lIns="0" bIns="0" rIns="0">
            <a:spAutoFit/>
          </a:bodyPr>
          <a:lstStyle/>
          <a:p>
            <a:pPr algn="ctr">
              <a:lnSpc>
                <a:spcPts val="8959"/>
              </a:lnSpc>
            </a:pPr>
            <a:r>
              <a:rPr lang="en-US" sz="6399">
                <a:solidFill>
                  <a:srgbClr val="FFFFFF"/>
                </a:solidFill>
                <a:latin typeface="TDTD귀여워귀여워"/>
              </a:rPr>
              <a:t>Materi Pertama</a:t>
            </a:r>
          </a:p>
        </p:txBody>
      </p:sp>
      <p:grpSp>
        <p:nvGrpSpPr>
          <p:cNvPr name="Group 16" id="16"/>
          <p:cNvGrpSpPr/>
          <p:nvPr/>
        </p:nvGrpSpPr>
        <p:grpSpPr>
          <a:xfrm rot="0">
            <a:off x="2140779" y="3066184"/>
            <a:ext cx="6717209" cy="6192116"/>
            <a:chOff x="0" y="0"/>
            <a:chExt cx="1769141" cy="1630845"/>
          </a:xfrm>
        </p:grpSpPr>
        <p:sp>
          <p:nvSpPr>
            <p:cNvPr name="Freeform 17" id="17"/>
            <p:cNvSpPr/>
            <p:nvPr/>
          </p:nvSpPr>
          <p:spPr>
            <a:xfrm flipH="false" flipV="false" rot="0">
              <a:off x="0" y="0"/>
              <a:ext cx="1769141" cy="1630845"/>
            </a:xfrm>
            <a:custGeom>
              <a:avLst/>
              <a:gdLst/>
              <a:ahLst/>
              <a:cxnLst/>
              <a:rect r="r" b="b" t="t" l="l"/>
              <a:pathLst>
                <a:path h="1630845" w="1769141">
                  <a:moveTo>
                    <a:pt x="32271" y="0"/>
                  </a:moveTo>
                  <a:lnTo>
                    <a:pt x="1736870" y="0"/>
                  </a:lnTo>
                  <a:cubicBezTo>
                    <a:pt x="1745429" y="0"/>
                    <a:pt x="1753637" y="3400"/>
                    <a:pt x="1759689" y="9452"/>
                  </a:cubicBezTo>
                  <a:cubicBezTo>
                    <a:pt x="1765741" y="15504"/>
                    <a:pt x="1769141" y="23712"/>
                    <a:pt x="1769141" y="32271"/>
                  </a:cubicBezTo>
                  <a:lnTo>
                    <a:pt x="1769141" y="1598574"/>
                  </a:lnTo>
                  <a:cubicBezTo>
                    <a:pt x="1769141" y="1607133"/>
                    <a:pt x="1765741" y="1615341"/>
                    <a:pt x="1759689" y="1621393"/>
                  </a:cubicBezTo>
                  <a:cubicBezTo>
                    <a:pt x="1753637" y="1627445"/>
                    <a:pt x="1745429" y="1630845"/>
                    <a:pt x="1736870" y="1630845"/>
                  </a:cubicBezTo>
                  <a:lnTo>
                    <a:pt x="32271" y="1630845"/>
                  </a:lnTo>
                  <a:cubicBezTo>
                    <a:pt x="23712" y="1630845"/>
                    <a:pt x="15504" y="1627445"/>
                    <a:pt x="9452" y="1621393"/>
                  </a:cubicBezTo>
                  <a:cubicBezTo>
                    <a:pt x="3400" y="1615341"/>
                    <a:pt x="0" y="1607133"/>
                    <a:pt x="0" y="1598574"/>
                  </a:cubicBezTo>
                  <a:lnTo>
                    <a:pt x="0" y="32271"/>
                  </a:lnTo>
                  <a:cubicBezTo>
                    <a:pt x="0" y="23712"/>
                    <a:pt x="3400" y="15504"/>
                    <a:pt x="9452" y="9452"/>
                  </a:cubicBezTo>
                  <a:cubicBezTo>
                    <a:pt x="15504" y="3400"/>
                    <a:pt x="23712" y="0"/>
                    <a:pt x="32271" y="0"/>
                  </a:cubicBezTo>
                  <a:close/>
                </a:path>
              </a:pathLst>
            </a:custGeom>
            <a:solidFill>
              <a:srgbClr val="FFD080"/>
            </a:solidFill>
            <a:ln cap="rnd">
              <a:noFill/>
              <a:prstDash val="solid"/>
              <a:round/>
            </a:ln>
          </p:spPr>
        </p:sp>
        <p:sp>
          <p:nvSpPr>
            <p:cNvPr name="TextBox 18" id="18"/>
            <p:cNvSpPr txBox="true"/>
            <p:nvPr/>
          </p:nvSpPr>
          <p:spPr>
            <a:xfrm>
              <a:off x="0" y="-47625"/>
              <a:ext cx="1769141" cy="1678470"/>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2496761" y="3887749"/>
            <a:ext cx="6005245" cy="4948952"/>
            <a:chOff x="0" y="0"/>
            <a:chExt cx="1581628" cy="1303428"/>
          </a:xfrm>
        </p:grpSpPr>
        <p:sp>
          <p:nvSpPr>
            <p:cNvPr name="Freeform 20" id="20"/>
            <p:cNvSpPr/>
            <p:nvPr/>
          </p:nvSpPr>
          <p:spPr>
            <a:xfrm flipH="false" flipV="false" rot="0">
              <a:off x="0" y="0"/>
              <a:ext cx="1581628" cy="1303428"/>
            </a:xfrm>
            <a:custGeom>
              <a:avLst/>
              <a:gdLst/>
              <a:ahLst/>
              <a:cxnLst/>
              <a:rect r="r" b="b" t="t" l="l"/>
              <a:pathLst>
                <a:path h="1303428" w="1581628">
                  <a:moveTo>
                    <a:pt x="36097" y="0"/>
                  </a:moveTo>
                  <a:lnTo>
                    <a:pt x="1545531" y="0"/>
                  </a:lnTo>
                  <a:cubicBezTo>
                    <a:pt x="1565467" y="0"/>
                    <a:pt x="1581628" y="16161"/>
                    <a:pt x="1581628" y="36097"/>
                  </a:cubicBezTo>
                  <a:lnTo>
                    <a:pt x="1581628" y="1267330"/>
                  </a:lnTo>
                  <a:cubicBezTo>
                    <a:pt x="1581628" y="1276904"/>
                    <a:pt x="1577825" y="1286085"/>
                    <a:pt x="1571056" y="1292855"/>
                  </a:cubicBezTo>
                  <a:cubicBezTo>
                    <a:pt x="1564286" y="1299625"/>
                    <a:pt x="1555105" y="1303428"/>
                    <a:pt x="1545531" y="1303428"/>
                  </a:cubicBezTo>
                  <a:lnTo>
                    <a:pt x="36097" y="1303428"/>
                  </a:lnTo>
                  <a:cubicBezTo>
                    <a:pt x="16161" y="1303428"/>
                    <a:pt x="0" y="1287266"/>
                    <a:pt x="0" y="1267330"/>
                  </a:cubicBezTo>
                  <a:lnTo>
                    <a:pt x="0" y="36097"/>
                  </a:lnTo>
                  <a:cubicBezTo>
                    <a:pt x="0" y="26524"/>
                    <a:pt x="3803" y="17342"/>
                    <a:pt x="10573" y="10573"/>
                  </a:cubicBezTo>
                  <a:cubicBezTo>
                    <a:pt x="17342" y="3803"/>
                    <a:pt x="26524" y="0"/>
                    <a:pt x="36097" y="0"/>
                  </a:cubicBezTo>
                  <a:close/>
                </a:path>
              </a:pathLst>
            </a:custGeom>
            <a:solidFill>
              <a:srgbClr val="FFFFFF"/>
            </a:solidFill>
            <a:ln cap="rnd">
              <a:noFill/>
              <a:prstDash val="solid"/>
              <a:round/>
            </a:ln>
          </p:spPr>
        </p:sp>
        <p:sp>
          <p:nvSpPr>
            <p:cNvPr name="TextBox 21" id="21"/>
            <p:cNvSpPr txBox="true"/>
            <p:nvPr/>
          </p:nvSpPr>
          <p:spPr>
            <a:xfrm>
              <a:off x="0" y="-47625"/>
              <a:ext cx="1581628" cy="1351053"/>
            </a:xfrm>
            <a:prstGeom prst="rect">
              <a:avLst/>
            </a:prstGeom>
          </p:spPr>
          <p:txBody>
            <a:bodyPr anchor="ctr" rtlCol="false" tIns="50800" lIns="50800" bIns="50800" rIns="50800"/>
            <a:lstStyle/>
            <a:p>
              <a:pPr algn="ctr">
                <a:lnSpc>
                  <a:spcPts val="2659"/>
                </a:lnSpc>
                <a:spcBef>
                  <a:spcPct val="0"/>
                </a:spcBef>
              </a:pPr>
            </a:p>
          </p:txBody>
        </p:sp>
      </p:grpSp>
      <p:sp>
        <p:nvSpPr>
          <p:cNvPr name="Freeform 22" id="22"/>
          <p:cNvSpPr/>
          <p:nvPr/>
        </p:nvSpPr>
        <p:spPr>
          <a:xfrm flipH="false" flipV="false" rot="5400000">
            <a:off x="5152265" y="1120866"/>
            <a:ext cx="694236" cy="5533766"/>
          </a:xfrm>
          <a:custGeom>
            <a:avLst/>
            <a:gdLst/>
            <a:ahLst/>
            <a:cxnLst/>
            <a:rect r="r" b="b" t="t" l="l"/>
            <a:pathLst>
              <a:path h="5533766" w="694236">
                <a:moveTo>
                  <a:pt x="0" y="0"/>
                </a:moveTo>
                <a:lnTo>
                  <a:pt x="694236" y="0"/>
                </a:lnTo>
                <a:lnTo>
                  <a:pt x="694236" y="5533766"/>
                </a:lnTo>
                <a:lnTo>
                  <a:pt x="0" y="55337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3" id="23"/>
          <p:cNvSpPr txBox="true"/>
          <p:nvPr/>
        </p:nvSpPr>
        <p:spPr>
          <a:xfrm rot="0">
            <a:off x="2815961" y="4667657"/>
            <a:ext cx="5366844" cy="3624580"/>
          </a:xfrm>
          <a:prstGeom prst="rect">
            <a:avLst/>
          </a:prstGeom>
        </p:spPr>
        <p:txBody>
          <a:bodyPr anchor="t" rtlCol="false" tIns="0" lIns="0" bIns="0" rIns="0">
            <a:spAutoFit/>
          </a:bodyPr>
          <a:lstStyle/>
          <a:p>
            <a:pPr algn="just">
              <a:lnSpc>
                <a:spcPts val="3200"/>
              </a:lnSpc>
            </a:pPr>
            <a:r>
              <a:rPr lang="en-US" sz="3200">
                <a:solidFill>
                  <a:srgbClr val="112545"/>
                </a:solidFill>
                <a:latin typeface="TDTD걱정말아요"/>
              </a:rPr>
              <a:t>Lorem ipsum dolor sit amet, consectetur adipiscing elit. In laoreet tortor sed enim convallis molestie. Nullam id elit mi. Donec id egestas lectus. Cras ullamcorper augue sagittis sem placerat ultricies. Vivamus fermentum sollicitudin tincidunt.</a:t>
            </a:r>
          </a:p>
        </p:txBody>
      </p:sp>
      <p:grpSp>
        <p:nvGrpSpPr>
          <p:cNvPr name="Group 24" id="24"/>
          <p:cNvGrpSpPr/>
          <p:nvPr/>
        </p:nvGrpSpPr>
        <p:grpSpPr>
          <a:xfrm rot="0">
            <a:off x="9430012" y="3066184"/>
            <a:ext cx="6717209" cy="6192116"/>
            <a:chOff x="0" y="0"/>
            <a:chExt cx="1769141" cy="1630845"/>
          </a:xfrm>
        </p:grpSpPr>
        <p:sp>
          <p:nvSpPr>
            <p:cNvPr name="Freeform 25" id="25"/>
            <p:cNvSpPr/>
            <p:nvPr/>
          </p:nvSpPr>
          <p:spPr>
            <a:xfrm flipH="false" flipV="false" rot="0">
              <a:off x="0" y="0"/>
              <a:ext cx="1769141" cy="1630845"/>
            </a:xfrm>
            <a:custGeom>
              <a:avLst/>
              <a:gdLst/>
              <a:ahLst/>
              <a:cxnLst/>
              <a:rect r="r" b="b" t="t" l="l"/>
              <a:pathLst>
                <a:path h="1630845" w="1769141">
                  <a:moveTo>
                    <a:pt x="32271" y="0"/>
                  </a:moveTo>
                  <a:lnTo>
                    <a:pt x="1736870" y="0"/>
                  </a:lnTo>
                  <a:cubicBezTo>
                    <a:pt x="1745429" y="0"/>
                    <a:pt x="1753637" y="3400"/>
                    <a:pt x="1759689" y="9452"/>
                  </a:cubicBezTo>
                  <a:cubicBezTo>
                    <a:pt x="1765741" y="15504"/>
                    <a:pt x="1769141" y="23712"/>
                    <a:pt x="1769141" y="32271"/>
                  </a:cubicBezTo>
                  <a:lnTo>
                    <a:pt x="1769141" y="1598574"/>
                  </a:lnTo>
                  <a:cubicBezTo>
                    <a:pt x="1769141" y="1607133"/>
                    <a:pt x="1765741" y="1615341"/>
                    <a:pt x="1759689" y="1621393"/>
                  </a:cubicBezTo>
                  <a:cubicBezTo>
                    <a:pt x="1753637" y="1627445"/>
                    <a:pt x="1745429" y="1630845"/>
                    <a:pt x="1736870" y="1630845"/>
                  </a:cubicBezTo>
                  <a:lnTo>
                    <a:pt x="32271" y="1630845"/>
                  </a:lnTo>
                  <a:cubicBezTo>
                    <a:pt x="23712" y="1630845"/>
                    <a:pt x="15504" y="1627445"/>
                    <a:pt x="9452" y="1621393"/>
                  </a:cubicBezTo>
                  <a:cubicBezTo>
                    <a:pt x="3400" y="1615341"/>
                    <a:pt x="0" y="1607133"/>
                    <a:pt x="0" y="1598574"/>
                  </a:cubicBezTo>
                  <a:lnTo>
                    <a:pt x="0" y="32271"/>
                  </a:lnTo>
                  <a:cubicBezTo>
                    <a:pt x="0" y="23712"/>
                    <a:pt x="3400" y="15504"/>
                    <a:pt x="9452" y="9452"/>
                  </a:cubicBezTo>
                  <a:cubicBezTo>
                    <a:pt x="15504" y="3400"/>
                    <a:pt x="23712" y="0"/>
                    <a:pt x="32271" y="0"/>
                  </a:cubicBezTo>
                  <a:close/>
                </a:path>
              </a:pathLst>
            </a:custGeom>
            <a:solidFill>
              <a:srgbClr val="FFD080"/>
            </a:solidFill>
            <a:ln cap="rnd">
              <a:noFill/>
              <a:prstDash val="solid"/>
              <a:round/>
            </a:ln>
          </p:spPr>
        </p:sp>
        <p:sp>
          <p:nvSpPr>
            <p:cNvPr name="TextBox 26" id="26"/>
            <p:cNvSpPr txBox="true"/>
            <p:nvPr/>
          </p:nvSpPr>
          <p:spPr>
            <a:xfrm>
              <a:off x="0" y="-47625"/>
              <a:ext cx="1769141" cy="1678470"/>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0">
            <a:off x="9785994" y="3887749"/>
            <a:ext cx="6005245" cy="4948952"/>
            <a:chOff x="0" y="0"/>
            <a:chExt cx="1581628" cy="1303428"/>
          </a:xfrm>
        </p:grpSpPr>
        <p:sp>
          <p:nvSpPr>
            <p:cNvPr name="Freeform 28" id="28"/>
            <p:cNvSpPr/>
            <p:nvPr/>
          </p:nvSpPr>
          <p:spPr>
            <a:xfrm flipH="false" flipV="false" rot="0">
              <a:off x="0" y="0"/>
              <a:ext cx="1581628" cy="1303428"/>
            </a:xfrm>
            <a:custGeom>
              <a:avLst/>
              <a:gdLst/>
              <a:ahLst/>
              <a:cxnLst/>
              <a:rect r="r" b="b" t="t" l="l"/>
              <a:pathLst>
                <a:path h="1303428" w="1581628">
                  <a:moveTo>
                    <a:pt x="36097" y="0"/>
                  </a:moveTo>
                  <a:lnTo>
                    <a:pt x="1545531" y="0"/>
                  </a:lnTo>
                  <a:cubicBezTo>
                    <a:pt x="1565467" y="0"/>
                    <a:pt x="1581628" y="16161"/>
                    <a:pt x="1581628" y="36097"/>
                  </a:cubicBezTo>
                  <a:lnTo>
                    <a:pt x="1581628" y="1267330"/>
                  </a:lnTo>
                  <a:cubicBezTo>
                    <a:pt x="1581628" y="1276904"/>
                    <a:pt x="1577825" y="1286085"/>
                    <a:pt x="1571056" y="1292855"/>
                  </a:cubicBezTo>
                  <a:cubicBezTo>
                    <a:pt x="1564286" y="1299625"/>
                    <a:pt x="1555105" y="1303428"/>
                    <a:pt x="1545531" y="1303428"/>
                  </a:cubicBezTo>
                  <a:lnTo>
                    <a:pt x="36097" y="1303428"/>
                  </a:lnTo>
                  <a:cubicBezTo>
                    <a:pt x="16161" y="1303428"/>
                    <a:pt x="0" y="1287266"/>
                    <a:pt x="0" y="1267330"/>
                  </a:cubicBezTo>
                  <a:lnTo>
                    <a:pt x="0" y="36097"/>
                  </a:lnTo>
                  <a:cubicBezTo>
                    <a:pt x="0" y="26524"/>
                    <a:pt x="3803" y="17342"/>
                    <a:pt x="10573" y="10573"/>
                  </a:cubicBezTo>
                  <a:cubicBezTo>
                    <a:pt x="17342" y="3803"/>
                    <a:pt x="26524" y="0"/>
                    <a:pt x="36097" y="0"/>
                  </a:cubicBezTo>
                  <a:close/>
                </a:path>
              </a:pathLst>
            </a:custGeom>
            <a:solidFill>
              <a:srgbClr val="FFFFFF"/>
            </a:solidFill>
            <a:ln cap="rnd">
              <a:noFill/>
              <a:prstDash val="solid"/>
              <a:round/>
            </a:ln>
          </p:spPr>
        </p:sp>
        <p:sp>
          <p:nvSpPr>
            <p:cNvPr name="TextBox 29" id="29"/>
            <p:cNvSpPr txBox="true"/>
            <p:nvPr/>
          </p:nvSpPr>
          <p:spPr>
            <a:xfrm>
              <a:off x="0" y="-47625"/>
              <a:ext cx="1581628" cy="1351053"/>
            </a:xfrm>
            <a:prstGeom prst="rect">
              <a:avLst/>
            </a:prstGeom>
          </p:spPr>
          <p:txBody>
            <a:bodyPr anchor="ctr" rtlCol="false" tIns="50800" lIns="50800" bIns="50800" rIns="50800"/>
            <a:lstStyle/>
            <a:p>
              <a:pPr algn="ctr">
                <a:lnSpc>
                  <a:spcPts val="2659"/>
                </a:lnSpc>
                <a:spcBef>
                  <a:spcPct val="0"/>
                </a:spcBef>
              </a:pPr>
            </a:p>
          </p:txBody>
        </p:sp>
      </p:grpSp>
      <p:sp>
        <p:nvSpPr>
          <p:cNvPr name="Freeform 30" id="30"/>
          <p:cNvSpPr/>
          <p:nvPr/>
        </p:nvSpPr>
        <p:spPr>
          <a:xfrm flipH="false" flipV="false" rot="5400000">
            <a:off x="12441499" y="1120866"/>
            <a:ext cx="694236" cy="5533766"/>
          </a:xfrm>
          <a:custGeom>
            <a:avLst/>
            <a:gdLst/>
            <a:ahLst/>
            <a:cxnLst/>
            <a:rect r="r" b="b" t="t" l="l"/>
            <a:pathLst>
              <a:path h="5533766" w="694236">
                <a:moveTo>
                  <a:pt x="0" y="0"/>
                </a:moveTo>
                <a:lnTo>
                  <a:pt x="694236" y="0"/>
                </a:lnTo>
                <a:lnTo>
                  <a:pt x="694236" y="5533766"/>
                </a:lnTo>
                <a:lnTo>
                  <a:pt x="0" y="55337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31" id="31"/>
          <p:cNvSpPr txBox="true"/>
          <p:nvPr/>
        </p:nvSpPr>
        <p:spPr>
          <a:xfrm rot="0">
            <a:off x="10105195" y="4667657"/>
            <a:ext cx="5366844" cy="3624580"/>
          </a:xfrm>
          <a:prstGeom prst="rect">
            <a:avLst/>
          </a:prstGeom>
        </p:spPr>
        <p:txBody>
          <a:bodyPr anchor="t" rtlCol="false" tIns="0" lIns="0" bIns="0" rIns="0">
            <a:spAutoFit/>
          </a:bodyPr>
          <a:lstStyle/>
          <a:p>
            <a:pPr algn="just">
              <a:lnSpc>
                <a:spcPts val="3200"/>
              </a:lnSpc>
            </a:pPr>
            <a:r>
              <a:rPr lang="en-US" sz="3200">
                <a:solidFill>
                  <a:srgbClr val="112545"/>
                </a:solidFill>
                <a:latin typeface="TDTD걱정말아요"/>
              </a:rPr>
              <a:t>Lorem ipsum dolor sit amet, consectetur adipiscing elit. In laoreet tortor sed enim convallis molestie. Nullam id elit mi. Donec id egestas lectus. Cras ullamcorper augue sagittis sem placerat ultricies. Vivamus fermentum sollicitudin tincidunt.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CDFFF1"/>
        </a:solidFill>
      </p:bgPr>
    </p:bg>
    <p:spTree>
      <p:nvGrpSpPr>
        <p:cNvPr id="1" name=""/>
        <p:cNvGrpSpPr/>
        <p:nvPr/>
      </p:nvGrpSpPr>
      <p:grpSpPr>
        <a:xfrm>
          <a:off x="0" y="0"/>
          <a:ext cx="0" cy="0"/>
          <a:chOff x="0" y="0"/>
          <a:chExt cx="0" cy="0"/>
        </a:xfrm>
      </p:grpSpPr>
      <p:sp>
        <p:nvSpPr>
          <p:cNvPr name="Freeform 2" id="2"/>
          <p:cNvSpPr/>
          <p:nvPr/>
        </p:nvSpPr>
        <p:spPr>
          <a:xfrm flipH="false" flipV="false" rot="0">
            <a:off x="-2871955"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013148"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493274"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63793" y="4371276"/>
            <a:ext cx="1983574" cy="5077948"/>
          </a:xfrm>
          <a:custGeom>
            <a:avLst/>
            <a:gdLst/>
            <a:ahLst/>
            <a:cxnLst/>
            <a:rect r="r" b="b" t="t" l="l"/>
            <a:pathLst>
              <a:path h="5077948" w="1983574">
                <a:moveTo>
                  <a:pt x="0" y="0"/>
                </a:moveTo>
                <a:lnTo>
                  <a:pt x="1983574" y="0"/>
                </a:lnTo>
                <a:lnTo>
                  <a:pt x="1983574" y="5077949"/>
                </a:lnTo>
                <a:lnTo>
                  <a:pt x="0" y="50779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6668219" y="4371276"/>
            <a:ext cx="1983574" cy="5077948"/>
          </a:xfrm>
          <a:custGeom>
            <a:avLst/>
            <a:gdLst/>
            <a:ahLst/>
            <a:cxnLst/>
            <a:rect r="r" b="b" t="t" l="l"/>
            <a:pathLst>
              <a:path h="5077948" w="1983574">
                <a:moveTo>
                  <a:pt x="1983574" y="0"/>
                </a:moveTo>
                <a:lnTo>
                  <a:pt x="0" y="0"/>
                </a:lnTo>
                <a:lnTo>
                  <a:pt x="0" y="5077949"/>
                </a:lnTo>
                <a:lnTo>
                  <a:pt x="1983574" y="5077949"/>
                </a:lnTo>
                <a:lnTo>
                  <a:pt x="198357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125232" y="9258300"/>
            <a:ext cx="4384597" cy="1171332"/>
          </a:xfrm>
          <a:custGeom>
            <a:avLst/>
            <a:gdLst/>
            <a:ahLst/>
            <a:cxnLst/>
            <a:rect r="r" b="b" t="t" l="l"/>
            <a:pathLst>
              <a:path h="1171332" w="4384597">
                <a:moveTo>
                  <a:pt x="0" y="0"/>
                </a:moveTo>
                <a:lnTo>
                  <a:pt x="4384597" y="0"/>
                </a:lnTo>
                <a:lnTo>
                  <a:pt x="4384597" y="1171332"/>
                </a:lnTo>
                <a:lnTo>
                  <a:pt x="0" y="11713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6028635" y="9258300"/>
            <a:ext cx="4384597" cy="1171332"/>
          </a:xfrm>
          <a:custGeom>
            <a:avLst/>
            <a:gdLst/>
            <a:ahLst/>
            <a:cxnLst/>
            <a:rect r="r" b="b" t="t" l="l"/>
            <a:pathLst>
              <a:path h="1171332" w="4384597">
                <a:moveTo>
                  <a:pt x="0" y="0"/>
                </a:moveTo>
                <a:lnTo>
                  <a:pt x="4384597" y="0"/>
                </a:lnTo>
                <a:lnTo>
                  <a:pt x="4384597" y="1171332"/>
                </a:lnTo>
                <a:lnTo>
                  <a:pt x="0" y="11713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4907891" y="1008209"/>
            <a:ext cx="8472219" cy="1600695"/>
            <a:chOff x="0" y="0"/>
            <a:chExt cx="3036252" cy="573653"/>
          </a:xfrm>
        </p:grpSpPr>
        <p:sp>
          <p:nvSpPr>
            <p:cNvPr name="Freeform 10" id="10"/>
            <p:cNvSpPr/>
            <p:nvPr/>
          </p:nvSpPr>
          <p:spPr>
            <a:xfrm flipH="false" flipV="false" rot="0">
              <a:off x="0" y="0"/>
              <a:ext cx="3036252" cy="573653"/>
            </a:xfrm>
            <a:custGeom>
              <a:avLst/>
              <a:gdLst/>
              <a:ahLst/>
              <a:cxnLst/>
              <a:rect r="r" b="b" t="t" l="l"/>
              <a:pathLst>
                <a:path h="573653" w="3036252">
                  <a:moveTo>
                    <a:pt x="21931" y="0"/>
                  </a:moveTo>
                  <a:lnTo>
                    <a:pt x="3014321" y="0"/>
                  </a:lnTo>
                  <a:cubicBezTo>
                    <a:pt x="3026433" y="0"/>
                    <a:pt x="3036252" y="9819"/>
                    <a:pt x="3036252" y="21931"/>
                  </a:cubicBezTo>
                  <a:lnTo>
                    <a:pt x="3036252" y="551722"/>
                  </a:lnTo>
                  <a:cubicBezTo>
                    <a:pt x="3036252" y="557538"/>
                    <a:pt x="3033941" y="563117"/>
                    <a:pt x="3029828" y="567229"/>
                  </a:cubicBezTo>
                  <a:cubicBezTo>
                    <a:pt x="3025716" y="571342"/>
                    <a:pt x="3020137" y="573653"/>
                    <a:pt x="3014321" y="573653"/>
                  </a:cubicBezTo>
                  <a:lnTo>
                    <a:pt x="21931" y="573653"/>
                  </a:lnTo>
                  <a:cubicBezTo>
                    <a:pt x="9819" y="573653"/>
                    <a:pt x="0" y="563834"/>
                    <a:pt x="0" y="551722"/>
                  </a:cubicBezTo>
                  <a:lnTo>
                    <a:pt x="0" y="21931"/>
                  </a:lnTo>
                  <a:cubicBezTo>
                    <a:pt x="0" y="9819"/>
                    <a:pt x="9819" y="0"/>
                    <a:pt x="21931" y="0"/>
                  </a:cubicBezTo>
                  <a:close/>
                </a:path>
              </a:pathLst>
            </a:custGeom>
            <a:solidFill>
              <a:srgbClr val="FD986E"/>
            </a:solidFill>
          </p:spPr>
        </p:sp>
        <p:sp>
          <p:nvSpPr>
            <p:cNvPr name="TextBox 11" id="11"/>
            <p:cNvSpPr txBox="true"/>
            <p:nvPr/>
          </p:nvSpPr>
          <p:spPr>
            <a:xfrm>
              <a:off x="0" y="-38100"/>
              <a:ext cx="3036252" cy="611753"/>
            </a:xfrm>
            <a:prstGeom prst="rect">
              <a:avLst/>
            </a:prstGeom>
          </p:spPr>
          <p:txBody>
            <a:bodyPr anchor="ctr" rtlCol="false" tIns="50800" lIns="50800" bIns="50800" rIns="50800"/>
            <a:lstStyle/>
            <a:p>
              <a:pPr algn="ctr">
                <a:lnSpc>
                  <a:spcPts val="1960"/>
                </a:lnSpc>
              </a:pPr>
            </a:p>
          </p:txBody>
        </p:sp>
      </p:grpSp>
      <p:grpSp>
        <p:nvGrpSpPr>
          <p:cNvPr name="Group 12" id="12"/>
          <p:cNvGrpSpPr/>
          <p:nvPr/>
        </p:nvGrpSpPr>
        <p:grpSpPr>
          <a:xfrm rot="0">
            <a:off x="5085320" y="1154874"/>
            <a:ext cx="8117360" cy="1307365"/>
            <a:chOff x="0" y="0"/>
            <a:chExt cx="2909079" cy="468530"/>
          </a:xfrm>
        </p:grpSpPr>
        <p:sp>
          <p:nvSpPr>
            <p:cNvPr name="Freeform 13" id="13"/>
            <p:cNvSpPr/>
            <p:nvPr/>
          </p:nvSpPr>
          <p:spPr>
            <a:xfrm flipH="false" flipV="false" rot="0">
              <a:off x="0" y="0"/>
              <a:ext cx="2909079" cy="468530"/>
            </a:xfrm>
            <a:custGeom>
              <a:avLst/>
              <a:gdLst/>
              <a:ahLst/>
              <a:cxnLst/>
              <a:rect r="r" b="b" t="t" l="l"/>
              <a:pathLst>
                <a:path h="468530" w="2909079">
                  <a:moveTo>
                    <a:pt x="22890" y="0"/>
                  </a:moveTo>
                  <a:lnTo>
                    <a:pt x="2886189" y="0"/>
                  </a:lnTo>
                  <a:cubicBezTo>
                    <a:pt x="2898830" y="0"/>
                    <a:pt x="2909079" y="10248"/>
                    <a:pt x="2909079" y="22890"/>
                  </a:cubicBezTo>
                  <a:lnTo>
                    <a:pt x="2909079" y="445640"/>
                  </a:lnTo>
                  <a:cubicBezTo>
                    <a:pt x="2909079" y="451711"/>
                    <a:pt x="2906667" y="457533"/>
                    <a:pt x="2902374" y="461826"/>
                  </a:cubicBezTo>
                  <a:cubicBezTo>
                    <a:pt x="2898082" y="466119"/>
                    <a:pt x="2892260" y="468530"/>
                    <a:pt x="2886189" y="468530"/>
                  </a:cubicBezTo>
                  <a:lnTo>
                    <a:pt x="22890" y="468530"/>
                  </a:lnTo>
                  <a:cubicBezTo>
                    <a:pt x="16819" y="468530"/>
                    <a:pt x="10997" y="466119"/>
                    <a:pt x="6704" y="461826"/>
                  </a:cubicBezTo>
                  <a:cubicBezTo>
                    <a:pt x="2412" y="457533"/>
                    <a:pt x="0" y="451711"/>
                    <a:pt x="0" y="445640"/>
                  </a:cubicBezTo>
                  <a:lnTo>
                    <a:pt x="0" y="22890"/>
                  </a:lnTo>
                  <a:cubicBezTo>
                    <a:pt x="0" y="16819"/>
                    <a:pt x="2412" y="10997"/>
                    <a:pt x="6704" y="6704"/>
                  </a:cubicBezTo>
                  <a:cubicBezTo>
                    <a:pt x="10997" y="2412"/>
                    <a:pt x="16819" y="0"/>
                    <a:pt x="22890" y="0"/>
                  </a:cubicBezTo>
                  <a:close/>
                </a:path>
              </a:pathLst>
            </a:custGeom>
            <a:solidFill>
              <a:srgbClr val="000000">
                <a:alpha val="0"/>
              </a:srgbClr>
            </a:solidFill>
            <a:ln w="38100" cap="rnd">
              <a:solidFill>
                <a:srgbClr val="FFFFFF"/>
              </a:solidFill>
              <a:prstDash val="dash"/>
              <a:round/>
            </a:ln>
          </p:spPr>
        </p:sp>
        <p:sp>
          <p:nvSpPr>
            <p:cNvPr name="TextBox 14" id="14"/>
            <p:cNvSpPr txBox="true"/>
            <p:nvPr/>
          </p:nvSpPr>
          <p:spPr>
            <a:xfrm>
              <a:off x="0" y="-38100"/>
              <a:ext cx="2909079" cy="506630"/>
            </a:xfrm>
            <a:prstGeom prst="rect">
              <a:avLst/>
            </a:prstGeom>
          </p:spPr>
          <p:txBody>
            <a:bodyPr anchor="ctr" rtlCol="false" tIns="50800" lIns="50800" bIns="50800" rIns="50800"/>
            <a:lstStyle/>
            <a:p>
              <a:pPr algn="ctr">
                <a:lnSpc>
                  <a:spcPts val="1960"/>
                </a:lnSpc>
              </a:pPr>
            </a:p>
          </p:txBody>
        </p:sp>
      </p:grpSp>
      <p:sp>
        <p:nvSpPr>
          <p:cNvPr name="TextBox 15" id="15"/>
          <p:cNvSpPr txBox="true"/>
          <p:nvPr/>
        </p:nvSpPr>
        <p:spPr>
          <a:xfrm rot="0">
            <a:off x="5856261" y="1189749"/>
            <a:ext cx="6575479" cy="1104265"/>
          </a:xfrm>
          <a:prstGeom prst="rect">
            <a:avLst/>
          </a:prstGeom>
        </p:spPr>
        <p:txBody>
          <a:bodyPr anchor="t" rtlCol="false" tIns="0" lIns="0" bIns="0" rIns="0">
            <a:spAutoFit/>
          </a:bodyPr>
          <a:lstStyle/>
          <a:p>
            <a:pPr algn="ctr">
              <a:lnSpc>
                <a:spcPts val="8959"/>
              </a:lnSpc>
            </a:pPr>
            <a:r>
              <a:rPr lang="en-US" sz="6399">
                <a:solidFill>
                  <a:srgbClr val="FFFFFF"/>
                </a:solidFill>
                <a:latin typeface="TDTD귀여워귀여워"/>
              </a:rPr>
              <a:t>Materi Kedua</a:t>
            </a:r>
          </a:p>
        </p:txBody>
      </p:sp>
      <p:grpSp>
        <p:nvGrpSpPr>
          <p:cNvPr name="Group 16" id="16"/>
          <p:cNvGrpSpPr/>
          <p:nvPr/>
        </p:nvGrpSpPr>
        <p:grpSpPr>
          <a:xfrm rot="0">
            <a:off x="2140779" y="3066184"/>
            <a:ext cx="6717209" cy="6192116"/>
            <a:chOff x="0" y="0"/>
            <a:chExt cx="1769141" cy="1630845"/>
          </a:xfrm>
        </p:grpSpPr>
        <p:sp>
          <p:nvSpPr>
            <p:cNvPr name="Freeform 17" id="17"/>
            <p:cNvSpPr/>
            <p:nvPr/>
          </p:nvSpPr>
          <p:spPr>
            <a:xfrm flipH="false" flipV="false" rot="0">
              <a:off x="0" y="0"/>
              <a:ext cx="1769141" cy="1630845"/>
            </a:xfrm>
            <a:custGeom>
              <a:avLst/>
              <a:gdLst/>
              <a:ahLst/>
              <a:cxnLst/>
              <a:rect r="r" b="b" t="t" l="l"/>
              <a:pathLst>
                <a:path h="1630845" w="1769141">
                  <a:moveTo>
                    <a:pt x="32271" y="0"/>
                  </a:moveTo>
                  <a:lnTo>
                    <a:pt x="1736870" y="0"/>
                  </a:lnTo>
                  <a:cubicBezTo>
                    <a:pt x="1745429" y="0"/>
                    <a:pt x="1753637" y="3400"/>
                    <a:pt x="1759689" y="9452"/>
                  </a:cubicBezTo>
                  <a:cubicBezTo>
                    <a:pt x="1765741" y="15504"/>
                    <a:pt x="1769141" y="23712"/>
                    <a:pt x="1769141" y="32271"/>
                  </a:cubicBezTo>
                  <a:lnTo>
                    <a:pt x="1769141" y="1598574"/>
                  </a:lnTo>
                  <a:cubicBezTo>
                    <a:pt x="1769141" y="1607133"/>
                    <a:pt x="1765741" y="1615341"/>
                    <a:pt x="1759689" y="1621393"/>
                  </a:cubicBezTo>
                  <a:cubicBezTo>
                    <a:pt x="1753637" y="1627445"/>
                    <a:pt x="1745429" y="1630845"/>
                    <a:pt x="1736870" y="1630845"/>
                  </a:cubicBezTo>
                  <a:lnTo>
                    <a:pt x="32271" y="1630845"/>
                  </a:lnTo>
                  <a:cubicBezTo>
                    <a:pt x="23712" y="1630845"/>
                    <a:pt x="15504" y="1627445"/>
                    <a:pt x="9452" y="1621393"/>
                  </a:cubicBezTo>
                  <a:cubicBezTo>
                    <a:pt x="3400" y="1615341"/>
                    <a:pt x="0" y="1607133"/>
                    <a:pt x="0" y="1598574"/>
                  </a:cubicBezTo>
                  <a:lnTo>
                    <a:pt x="0" y="32271"/>
                  </a:lnTo>
                  <a:cubicBezTo>
                    <a:pt x="0" y="23712"/>
                    <a:pt x="3400" y="15504"/>
                    <a:pt x="9452" y="9452"/>
                  </a:cubicBezTo>
                  <a:cubicBezTo>
                    <a:pt x="15504" y="3400"/>
                    <a:pt x="23712" y="0"/>
                    <a:pt x="32271" y="0"/>
                  </a:cubicBezTo>
                  <a:close/>
                </a:path>
              </a:pathLst>
            </a:custGeom>
            <a:solidFill>
              <a:srgbClr val="FFD080"/>
            </a:solidFill>
            <a:ln cap="rnd">
              <a:noFill/>
              <a:prstDash val="solid"/>
              <a:round/>
            </a:ln>
          </p:spPr>
        </p:sp>
        <p:sp>
          <p:nvSpPr>
            <p:cNvPr name="TextBox 18" id="18"/>
            <p:cNvSpPr txBox="true"/>
            <p:nvPr/>
          </p:nvSpPr>
          <p:spPr>
            <a:xfrm>
              <a:off x="0" y="-47625"/>
              <a:ext cx="1769141" cy="1678470"/>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2496761" y="3887749"/>
            <a:ext cx="6005245" cy="4948952"/>
            <a:chOff x="0" y="0"/>
            <a:chExt cx="1581628" cy="1303428"/>
          </a:xfrm>
        </p:grpSpPr>
        <p:sp>
          <p:nvSpPr>
            <p:cNvPr name="Freeform 20" id="20"/>
            <p:cNvSpPr/>
            <p:nvPr/>
          </p:nvSpPr>
          <p:spPr>
            <a:xfrm flipH="false" flipV="false" rot="0">
              <a:off x="0" y="0"/>
              <a:ext cx="1581628" cy="1303428"/>
            </a:xfrm>
            <a:custGeom>
              <a:avLst/>
              <a:gdLst/>
              <a:ahLst/>
              <a:cxnLst/>
              <a:rect r="r" b="b" t="t" l="l"/>
              <a:pathLst>
                <a:path h="1303428" w="1581628">
                  <a:moveTo>
                    <a:pt x="36097" y="0"/>
                  </a:moveTo>
                  <a:lnTo>
                    <a:pt x="1545531" y="0"/>
                  </a:lnTo>
                  <a:cubicBezTo>
                    <a:pt x="1565467" y="0"/>
                    <a:pt x="1581628" y="16161"/>
                    <a:pt x="1581628" y="36097"/>
                  </a:cubicBezTo>
                  <a:lnTo>
                    <a:pt x="1581628" y="1267330"/>
                  </a:lnTo>
                  <a:cubicBezTo>
                    <a:pt x="1581628" y="1276904"/>
                    <a:pt x="1577825" y="1286085"/>
                    <a:pt x="1571056" y="1292855"/>
                  </a:cubicBezTo>
                  <a:cubicBezTo>
                    <a:pt x="1564286" y="1299625"/>
                    <a:pt x="1555105" y="1303428"/>
                    <a:pt x="1545531" y="1303428"/>
                  </a:cubicBezTo>
                  <a:lnTo>
                    <a:pt x="36097" y="1303428"/>
                  </a:lnTo>
                  <a:cubicBezTo>
                    <a:pt x="16161" y="1303428"/>
                    <a:pt x="0" y="1287266"/>
                    <a:pt x="0" y="1267330"/>
                  </a:cubicBezTo>
                  <a:lnTo>
                    <a:pt x="0" y="36097"/>
                  </a:lnTo>
                  <a:cubicBezTo>
                    <a:pt x="0" y="26524"/>
                    <a:pt x="3803" y="17342"/>
                    <a:pt x="10573" y="10573"/>
                  </a:cubicBezTo>
                  <a:cubicBezTo>
                    <a:pt x="17342" y="3803"/>
                    <a:pt x="26524" y="0"/>
                    <a:pt x="36097" y="0"/>
                  </a:cubicBezTo>
                  <a:close/>
                </a:path>
              </a:pathLst>
            </a:custGeom>
            <a:solidFill>
              <a:srgbClr val="FFFFFF"/>
            </a:solidFill>
            <a:ln cap="rnd">
              <a:noFill/>
              <a:prstDash val="solid"/>
              <a:round/>
            </a:ln>
          </p:spPr>
        </p:sp>
        <p:sp>
          <p:nvSpPr>
            <p:cNvPr name="TextBox 21" id="21"/>
            <p:cNvSpPr txBox="true"/>
            <p:nvPr/>
          </p:nvSpPr>
          <p:spPr>
            <a:xfrm>
              <a:off x="0" y="-47625"/>
              <a:ext cx="1581628" cy="1351053"/>
            </a:xfrm>
            <a:prstGeom prst="rect">
              <a:avLst/>
            </a:prstGeom>
          </p:spPr>
          <p:txBody>
            <a:bodyPr anchor="ctr" rtlCol="false" tIns="50800" lIns="50800" bIns="50800" rIns="50800"/>
            <a:lstStyle/>
            <a:p>
              <a:pPr algn="ctr">
                <a:lnSpc>
                  <a:spcPts val="2659"/>
                </a:lnSpc>
                <a:spcBef>
                  <a:spcPct val="0"/>
                </a:spcBef>
              </a:pPr>
            </a:p>
          </p:txBody>
        </p:sp>
      </p:grpSp>
      <p:sp>
        <p:nvSpPr>
          <p:cNvPr name="Freeform 22" id="22"/>
          <p:cNvSpPr/>
          <p:nvPr/>
        </p:nvSpPr>
        <p:spPr>
          <a:xfrm flipH="false" flipV="false" rot="5400000">
            <a:off x="5152265" y="1120866"/>
            <a:ext cx="694236" cy="5533766"/>
          </a:xfrm>
          <a:custGeom>
            <a:avLst/>
            <a:gdLst/>
            <a:ahLst/>
            <a:cxnLst/>
            <a:rect r="r" b="b" t="t" l="l"/>
            <a:pathLst>
              <a:path h="5533766" w="694236">
                <a:moveTo>
                  <a:pt x="0" y="0"/>
                </a:moveTo>
                <a:lnTo>
                  <a:pt x="694236" y="0"/>
                </a:lnTo>
                <a:lnTo>
                  <a:pt x="694236" y="5533766"/>
                </a:lnTo>
                <a:lnTo>
                  <a:pt x="0" y="55337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3" id="23"/>
          <p:cNvGrpSpPr/>
          <p:nvPr/>
        </p:nvGrpSpPr>
        <p:grpSpPr>
          <a:xfrm rot="0">
            <a:off x="9430012" y="3066184"/>
            <a:ext cx="6717209" cy="6192116"/>
            <a:chOff x="0" y="0"/>
            <a:chExt cx="1769141" cy="1630845"/>
          </a:xfrm>
        </p:grpSpPr>
        <p:sp>
          <p:nvSpPr>
            <p:cNvPr name="Freeform 24" id="24"/>
            <p:cNvSpPr/>
            <p:nvPr/>
          </p:nvSpPr>
          <p:spPr>
            <a:xfrm flipH="false" flipV="false" rot="0">
              <a:off x="0" y="0"/>
              <a:ext cx="1769141" cy="1630845"/>
            </a:xfrm>
            <a:custGeom>
              <a:avLst/>
              <a:gdLst/>
              <a:ahLst/>
              <a:cxnLst/>
              <a:rect r="r" b="b" t="t" l="l"/>
              <a:pathLst>
                <a:path h="1630845" w="1769141">
                  <a:moveTo>
                    <a:pt x="32271" y="0"/>
                  </a:moveTo>
                  <a:lnTo>
                    <a:pt x="1736870" y="0"/>
                  </a:lnTo>
                  <a:cubicBezTo>
                    <a:pt x="1745429" y="0"/>
                    <a:pt x="1753637" y="3400"/>
                    <a:pt x="1759689" y="9452"/>
                  </a:cubicBezTo>
                  <a:cubicBezTo>
                    <a:pt x="1765741" y="15504"/>
                    <a:pt x="1769141" y="23712"/>
                    <a:pt x="1769141" y="32271"/>
                  </a:cubicBezTo>
                  <a:lnTo>
                    <a:pt x="1769141" y="1598574"/>
                  </a:lnTo>
                  <a:cubicBezTo>
                    <a:pt x="1769141" y="1607133"/>
                    <a:pt x="1765741" y="1615341"/>
                    <a:pt x="1759689" y="1621393"/>
                  </a:cubicBezTo>
                  <a:cubicBezTo>
                    <a:pt x="1753637" y="1627445"/>
                    <a:pt x="1745429" y="1630845"/>
                    <a:pt x="1736870" y="1630845"/>
                  </a:cubicBezTo>
                  <a:lnTo>
                    <a:pt x="32271" y="1630845"/>
                  </a:lnTo>
                  <a:cubicBezTo>
                    <a:pt x="23712" y="1630845"/>
                    <a:pt x="15504" y="1627445"/>
                    <a:pt x="9452" y="1621393"/>
                  </a:cubicBezTo>
                  <a:cubicBezTo>
                    <a:pt x="3400" y="1615341"/>
                    <a:pt x="0" y="1607133"/>
                    <a:pt x="0" y="1598574"/>
                  </a:cubicBezTo>
                  <a:lnTo>
                    <a:pt x="0" y="32271"/>
                  </a:lnTo>
                  <a:cubicBezTo>
                    <a:pt x="0" y="23712"/>
                    <a:pt x="3400" y="15504"/>
                    <a:pt x="9452" y="9452"/>
                  </a:cubicBezTo>
                  <a:cubicBezTo>
                    <a:pt x="15504" y="3400"/>
                    <a:pt x="23712" y="0"/>
                    <a:pt x="32271" y="0"/>
                  </a:cubicBezTo>
                  <a:close/>
                </a:path>
              </a:pathLst>
            </a:custGeom>
            <a:solidFill>
              <a:srgbClr val="FFD080"/>
            </a:solidFill>
            <a:ln cap="rnd">
              <a:noFill/>
              <a:prstDash val="solid"/>
              <a:round/>
            </a:ln>
          </p:spPr>
        </p:sp>
        <p:sp>
          <p:nvSpPr>
            <p:cNvPr name="TextBox 25" id="25"/>
            <p:cNvSpPr txBox="true"/>
            <p:nvPr/>
          </p:nvSpPr>
          <p:spPr>
            <a:xfrm>
              <a:off x="0" y="-47625"/>
              <a:ext cx="1769141" cy="1678470"/>
            </a:xfrm>
            <a:prstGeom prst="rect">
              <a:avLst/>
            </a:prstGeom>
          </p:spPr>
          <p:txBody>
            <a:bodyPr anchor="ctr" rtlCol="false" tIns="50800" lIns="50800" bIns="50800" rIns="50800"/>
            <a:lstStyle/>
            <a:p>
              <a:pPr algn="ctr">
                <a:lnSpc>
                  <a:spcPts val="2659"/>
                </a:lnSpc>
                <a:spcBef>
                  <a:spcPct val="0"/>
                </a:spcBef>
              </a:pPr>
            </a:p>
          </p:txBody>
        </p:sp>
      </p:grpSp>
      <p:grpSp>
        <p:nvGrpSpPr>
          <p:cNvPr name="Group 26" id="26"/>
          <p:cNvGrpSpPr/>
          <p:nvPr/>
        </p:nvGrpSpPr>
        <p:grpSpPr>
          <a:xfrm rot="0">
            <a:off x="9785994" y="3887749"/>
            <a:ext cx="6005245" cy="4948952"/>
            <a:chOff x="0" y="0"/>
            <a:chExt cx="1581628" cy="1303428"/>
          </a:xfrm>
        </p:grpSpPr>
        <p:sp>
          <p:nvSpPr>
            <p:cNvPr name="Freeform 27" id="27"/>
            <p:cNvSpPr/>
            <p:nvPr/>
          </p:nvSpPr>
          <p:spPr>
            <a:xfrm flipH="false" flipV="false" rot="0">
              <a:off x="0" y="0"/>
              <a:ext cx="1581628" cy="1303428"/>
            </a:xfrm>
            <a:custGeom>
              <a:avLst/>
              <a:gdLst/>
              <a:ahLst/>
              <a:cxnLst/>
              <a:rect r="r" b="b" t="t" l="l"/>
              <a:pathLst>
                <a:path h="1303428" w="1581628">
                  <a:moveTo>
                    <a:pt x="36097" y="0"/>
                  </a:moveTo>
                  <a:lnTo>
                    <a:pt x="1545531" y="0"/>
                  </a:lnTo>
                  <a:cubicBezTo>
                    <a:pt x="1565467" y="0"/>
                    <a:pt x="1581628" y="16161"/>
                    <a:pt x="1581628" y="36097"/>
                  </a:cubicBezTo>
                  <a:lnTo>
                    <a:pt x="1581628" y="1267330"/>
                  </a:lnTo>
                  <a:cubicBezTo>
                    <a:pt x="1581628" y="1276904"/>
                    <a:pt x="1577825" y="1286085"/>
                    <a:pt x="1571056" y="1292855"/>
                  </a:cubicBezTo>
                  <a:cubicBezTo>
                    <a:pt x="1564286" y="1299625"/>
                    <a:pt x="1555105" y="1303428"/>
                    <a:pt x="1545531" y="1303428"/>
                  </a:cubicBezTo>
                  <a:lnTo>
                    <a:pt x="36097" y="1303428"/>
                  </a:lnTo>
                  <a:cubicBezTo>
                    <a:pt x="16161" y="1303428"/>
                    <a:pt x="0" y="1287266"/>
                    <a:pt x="0" y="1267330"/>
                  </a:cubicBezTo>
                  <a:lnTo>
                    <a:pt x="0" y="36097"/>
                  </a:lnTo>
                  <a:cubicBezTo>
                    <a:pt x="0" y="26524"/>
                    <a:pt x="3803" y="17342"/>
                    <a:pt x="10573" y="10573"/>
                  </a:cubicBezTo>
                  <a:cubicBezTo>
                    <a:pt x="17342" y="3803"/>
                    <a:pt x="26524" y="0"/>
                    <a:pt x="36097" y="0"/>
                  </a:cubicBezTo>
                  <a:close/>
                </a:path>
              </a:pathLst>
            </a:custGeom>
            <a:solidFill>
              <a:srgbClr val="FFFFFF"/>
            </a:solidFill>
            <a:ln cap="rnd">
              <a:noFill/>
              <a:prstDash val="solid"/>
              <a:round/>
            </a:ln>
          </p:spPr>
        </p:sp>
        <p:sp>
          <p:nvSpPr>
            <p:cNvPr name="TextBox 28" id="28"/>
            <p:cNvSpPr txBox="true"/>
            <p:nvPr/>
          </p:nvSpPr>
          <p:spPr>
            <a:xfrm>
              <a:off x="0" y="-47625"/>
              <a:ext cx="1581628" cy="1351053"/>
            </a:xfrm>
            <a:prstGeom prst="rect">
              <a:avLst/>
            </a:prstGeom>
          </p:spPr>
          <p:txBody>
            <a:bodyPr anchor="ctr" rtlCol="false" tIns="50800" lIns="50800" bIns="50800" rIns="50800"/>
            <a:lstStyle/>
            <a:p>
              <a:pPr algn="ctr">
                <a:lnSpc>
                  <a:spcPts val="2659"/>
                </a:lnSpc>
                <a:spcBef>
                  <a:spcPct val="0"/>
                </a:spcBef>
              </a:pPr>
            </a:p>
          </p:txBody>
        </p:sp>
      </p:grpSp>
      <p:sp>
        <p:nvSpPr>
          <p:cNvPr name="Freeform 29" id="29"/>
          <p:cNvSpPr/>
          <p:nvPr/>
        </p:nvSpPr>
        <p:spPr>
          <a:xfrm flipH="false" flipV="false" rot="5400000">
            <a:off x="12441499" y="1120866"/>
            <a:ext cx="694236" cy="5533766"/>
          </a:xfrm>
          <a:custGeom>
            <a:avLst/>
            <a:gdLst/>
            <a:ahLst/>
            <a:cxnLst/>
            <a:rect r="r" b="b" t="t" l="l"/>
            <a:pathLst>
              <a:path h="5533766" w="694236">
                <a:moveTo>
                  <a:pt x="0" y="0"/>
                </a:moveTo>
                <a:lnTo>
                  <a:pt x="694236" y="0"/>
                </a:lnTo>
                <a:lnTo>
                  <a:pt x="694236" y="5533766"/>
                </a:lnTo>
                <a:lnTo>
                  <a:pt x="0" y="55337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30" id="30"/>
          <p:cNvSpPr txBox="true"/>
          <p:nvPr/>
        </p:nvSpPr>
        <p:spPr>
          <a:xfrm rot="0">
            <a:off x="10105195" y="4667657"/>
            <a:ext cx="5366844" cy="3624580"/>
          </a:xfrm>
          <a:prstGeom prst="rect">
            <a:avLst/>
          </a:prstGeom>
        </p:spPr>
        <p:txBody>
          <a:bodyPr anchor="t" rtlCol="false" tIns="0" lIns="0" bIns="0" rIns="0">
            <a:spAutoFit/>
          </a:bodyPr>
          <a:lstStyle/>
          <a:p>
            <a:pPr algn="just">
              <a:lnSpc>
                <a:spcPts val="3200"/>
              </a:lnSpc>
            </a:pPr>
            <a:r>
              <a:rPr lang="en-US" sz="3200">
                <a:solidFill>
                  <a:srgbClr val="112545"/>
                </a:solidFill>
                <a:latin typeface="TDTD걱정말아요"/>
              </a:rPr>
              <a:t>Lorem ipsum dolor sit amet, consectetur adipiscing elit. In laoreet tortor sed enim convallis molestie. Nullam id elit mi. Donec id egestas lectus. Cras ullamcorper augue sagittis sem placerat ultricies. Vivamus fermentum sollicitudin tincidunt.</a:t>
            </a:r>
          </a:p>
        </p:txBody>
      </p:sp>
      <p:grpSp>
        <p:nvGrpSpPr>
          <p:cNvPr name="Group 31" id="31"/>
          <p:cNvGrpSpPr>
            <a:grpSpLocks noChangeAspect="true"/>
          </p:cNvGrpSpPr>
          <p:nvPr/>
        </p:nvGrpSpPr>
        <p:grpSpPr>
          <a:xfrm rot="0">
            <a:off x="3112146" y="4835518"/>
            <a:ext cx="4774474" cy="3456719"/>
            <a:chOff x="0" y="0"/>
            <a:chExt cx="19050000" cy="13792200"/>
          </a:xfrm>
        </p:grpSpPr>
        <p:sp>
          <p:nvSpPr>
            <p:cNvPr name="Freeform 32" id="32"/>
            <p:cNvSpPr/>
            <p:nvPr/>
          </p:nvSpPr>
          <p:spPr>
            <a:xfrm flipH="false" flipV="false" rot="0">
              <a:off x="493268" y="493776"/>
              <a:ext cx="18087975" cy="12640436"/>
            </a:xfrm>
            <a:custGeom>
              <a:avLst/>
              <a:gdLst/>
              <a:ahLst/>
              <a:cxnLst/>
              <a:rect r="r" b="b" t="t" l="l"/>
              <a:pathLst>
                <a:path h="12640436" w="18087975">
                  <a:moveTo>
                    <a:pt x="17735170" y="12640436"/>
                  </a:moveTo>
                  <a:lnTo>
                    <a:pt x="352806" y="12640436"/>
                  </a:lnTo>
                  <a:cubicBezTo>
                    <a:pt x="157988" y="12640436"/>
                    <a:pt x="0" y="12482448"/>
                    <a:pt x="0" y="12287630"/>
                  </a:cubicBezTo>
                  <a:lnTo>
                    <a:pt x="0" y="352806"/>
                  </a:lnTo>
                  <a:cubicBezTo>
                    <a:pt x="0" y="157988"/>
                    <a:pt x="157988" y="0"/>
                    <a:pt x="352806" y="0"/>
                  </a:cubicBezTo>
                  <a:lnTo>
                    <a:pt x="17735168" y="0"/>
                  </a:lnTo>
                  <a:cubicBezTo>
                    <a:pt x="17929986" y="0"/>
                    <a:pt x="18087975" y="157988"/>
                    <a:pt x="18087975" y="352806"/>
                  </a:cubicBezTo>
                  <a:lnTo>
                    <a:pt x="18087975" y="12287759"/>
                  </a:lnTo>
                  <a:cubicBezTo>
                    <a:pt x="18087975" y="12482576"/>
                    <a:pt x="17929987" y="12640436"/>
                    <a:pt x="17735170" y="12640436"/>
                  </a:cubicBezTo>
                  <a:close/>
                </a:path>
              </a:pathLst>
            </a:custGeom>
            <a:blipFill>
              <a:blip r:embed="rId10"/>
              <a:stretch>
                <a:fillRect l="-2445" t="0" r="-2445" b="0"/>
              </a:stretch>
            </a:blipFill>
          </p:spPr>
        </p:sp>
        <p:sp>
          <p:nvSpPr>
            <p:cNvPr name="Freeform 33" id="33"/>
            <p:cNvSpPr/>
            <p:nvPr/>
          </p:nvSpPr>
          <p:spPr>
            <a:xfrm flipH="false" flipV="false" rot="0">
              <a:off x="0" y="0"/>
              <a:ext cx="19050000" cy="13792200"/>
            </a:xfrm>
            <a:custGeom>
              <a:avLst/>
              <a:gdLst/>
              <a:ahLst/>
              <a:cxnLst/>
              <a:rect r="r" b="b" t="t" l="l"/>
              <a:pathLst>
                <a:path h="13792200" w="19050000">
                  <a:moveTo>
                    <a:pt x="19050000" y="0"/>
                  </a:moveTo>
                  <a:lnTo>
                    <a:pt x="19050000" y="13792200"/>
                  </a:lnTo>
                  <a:lnTo>
                    <a:pt x="0" y="13792200"/>
                  </a:lnTo>
                  <a:lnTo>
                    <a:pt x="0" y="0"/>
                  </a:lnTo>
                  <a:lnTo>
                    <a:pt x="19050000" y="0"/>
                  </a:lnTo>
                  <a:close/>
                </a:path>
              </a:pathLst>
            </a:custGeom>
            <a:blipFill>
              <a:blip r:embed="rId11"/>
              <a:stretch>
                <a:fillRect l="-17" t="0" r="-17" b="0"/>
              </a:stretch>
            </a:blip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DFFF1"/>
        </a:solidFill>
      </p:bgPr>
    </p:bg>
    <p:spTree>
      <p:nvGrpSpPr>
        <p:cNvPr id="1" name=""/>
        <p:cNvGrpSpPr/>
        <p:nvPr/>
      </p:nvGrpSpPr>
      <p:grpSpPr>
        <a:xfrm>
          <a:off x="0" y="0"/>
          <a:ext cx="0" cy="0"/>
          <a:chOff x="0" y="0"/>
          <a:chExt cx="0" cy="0"/>
        </a:xfrm>
      </p:grpSpPr>
      <p:sp>
        <p:nvSpPr>
          <p:cNvPr name="Freeform 2" id="2"/>
          <p:cNvSpPr/>
          <p:nvPr/>
        </p:nvSpPr>
        <p:spPr>
          <a:xfrm flipH="false" flipV="false" rot="0">
            <a:off x="-2871955"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013148"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493274" y="8836701"/>
            <a:ext cx="8666681" cy="3119797"/>
          </a:xfrm>
          <a:custGeom>
            <a:avLst/>
            <a:gdLst/>
            <a:ahLst/>
            <a:cxnLst/>
            <a:rect r="r" b="b" t="t" l="l"/>
            <a:pathLst>
              <a:path h="3119797" w="8666681">
                <a:moveTo>
                  <a:pt x="0" y="0"/>
                </a:moveTo>
                <a:lnTo>
                  <a:pt x="8666681" y="0"/>
                </a:lnTo>
                <a:lnTo>
                  <a:pt x="8666681" y="3119797"/>
                </a:lnTo>
                <a:lnTo>
                  <a:pt x="0" y="3119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63793" y="4371276"/>
            <a:ext cx="1983574" cy="5077948"/>
          </a:xfrm>
          <a:custGeom>
            <a:avLst/>
            <a:gdLst/>
            <a:ahLst/>
            <a:cxnLst/>
            <a:rect r="r" b="b" t="t" l="l"/>
            <a:pathLst>
              <a:path h="5077948" w="1983574">
                <a:moveTo>
                  <a:pt x="0" y="0"/>
                </a:moveTo>
                <a:lnTo>
                  <a:pt x="1983574" y="0"/>
                </a:lnTo>
                <a:lnTo>
                  <a:pt x="1983574" y="5077949"/>
                </a:lnTo>
                <a:lnTo>
                  <a:pt x="0" y="50779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6668219" y="4371276"/>
            <a:ext cx="1983574" cy="5077948"/>
          </a:xfrm>
          <a:custGeom>
            <a:avLst/>
            <a:gdLst/>
            <a:ahLst/>
            <a:cxnLst/>
            <a:rect r="r" b="b" t="t" l="l"/>
            <a:pathLst>
              <a:path h="5077948" w="1983574">
                <a:moveTo>
                  <a:pt x="1983574" y="0"/>
                </a:moveTo>
                <a:lnTo>
                  <a:pt x="0" y="0"/>
                </a:lnTo>
                <a:lnTo>
                  <a:pt x="0" y="5077949"/>
                </a:lnTo>
                <a:lnTo>
                  <a:pt x="1983574" y="5077949"/>
                </a:lnTo>
                <a:lnTo>
                  <a:pt x="198357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125232" y="9258300"/>
            <a:ext cx="4384597" cy="1171332"/>
          </a:xfrm>
          <a:custGeom>
            <a:avLst/>
            <a:gdLst/>
            <a:ahLst/>
            <a:cxnLst/>
            <a:rect r="r" b="b" t="t" l="l"/>
            <a:pathLst>
              <a:path h="1171332" w="4384597">
                <a:moveTo>
                  <a:pt x="0" y="0"/>
                </a:moveTo>
                <a:lnTo>
                  <a:pt x="4384597" y="0"/>
                </a:lnTo>
                <a:lnTo>
                  <a:pt x="4384597" y="1171332"/>
                </a:lnTo>
                <a:lnTo>
                  <a:pt x="0" y="11713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6028635" y="9258300"/>
            <a:ext cx="4384597" cy="1171332"/>
          </a:xfrm>
          <a:custGeom>
            <a:avLst/>
            <a:gdLst/>
            <a:ahLst/>
            <a:cxnLst/>
            <a:rect r="r" b="b" t="t" l="l"/>
            <a:pathLst>
              <a:path h="1171332" w="4384597">
                <a:moveTo>
                  <a:pt x="0" y="0"/>
                </a:moveTo>
                <a:lnTo>
                  <a:pt x="4384597" y="0"/>
                </a:lnTo>
                <a:lnTo>
                  <a:pt x="4384597" y="1171332"/>
                </a:lnTo>
                <a:lnTo>
                  <a:pt x="0" y="11713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2604561" y="4114419"/>
            <a:ext cx="6101289" cy="4065260"/>
            <a:chOff x="0" y="0"/>
            <a:chExt cx="2186564" cy="1456898"/>
          </a:xfrm>
        </p:grpSpPr>
        <p:sp>
          <p:nvSpPr>
            <p:cNvPr name="Freeform 10" id="10"/>
            <p:cNvSpPr/>
            <p:nvPr/>
          </p:nvSpPr>
          <p:spPr>
            <a:xfrm flipH="false" flipV="false" rot="0">
              <a:off x="0" y="0"/>
              <a:ext cx="2186564" cy="1456898"/>
            </a:xfrm>
            <a:custGeom>
              <a:avLst/>
              <a:gdLst/>
              <a:ahLst/>
              <a:cxnLst/>
              <a:rect r="r" b="b" t="t" l="l"/>
              <a:pathLst>
                <a:path h="1456898" w="2186564">
                  <a:moveTo>
                    <a:pt x="30454" y="0"/>
                  </a:moveTo>
                  <a:lnTo>
                    <a:pt x="2156111" y="0"/>
                  </a:lnTo>
                  <a:cubicBezTo>
                    <a:pt x="2164188" y="0"/>
                    <a:pt x="2171934" y="3208"/>
                    <a:pt x="2177645" y="8920"/>
                  </a:cubicBezTo>
                  <a:cubicBezTo>
                    <a:pt x="2183356" y="14631"/>
                    <a:pt x="2186564" y="22377"/>
                    <a:pt x="2186564" y="30454"/>
                  </a:cubicBezTo>
                  <a:lnTo>
                    <a:pt x="2186564" y="1426444"/>
                  </a:lnTo>
                  <a:cubicBezTo>
                    <a:pt x="2186564" y="1443263"/>
                    <a:pt x="2172930" y="1456898"/>
                    <a:pt x="2156111" y="1456898"/>
                  </a:cubicBezTo>
                  <a:lnTo>
                    <a:pt x="30454" y="1456898"/>
                  </a:lnTo>
                  <a:cubicBezTo>
                    <a:pt x="13635" y="1456898"/>
                    <a:pt x="0" y="1443263"/>
                    <a:pt x="0" y="1426444"/>
                  </a:cubicBezTo>
                  <a:lnTo>
                    <a:pt x="0" y="30454"/>
                  </a:lnTo>
                  <a:cubicBezTo>
                    <a:pt x="0" y="13635"/>
                    <a:pt x="13635" y="0"/>
                    <a:pt x="30454" y="0"/>
                  </a:cubicBezTo>
                  <a:close/>
                </a:path>
              </a:pathLst>
            </a:custGeom>
            <a:solidFill>
              <a:srgbClr val="FFFFFF"/>
            </a:solidFill>
          </p:spPr>
        </p:sp>
        <p:sp>
          <p:nvSpPr>
            <p:cNvPr name="TextBox 11" id="11"/>
            <p:cNvSpPr txBox="true"/>
            <p:nvPr/>
          </p:nvSpPr>
          <p:spPr>
            <a:xfrm>
              <a:off x="0" y="-38100"/>
              <a:ext cx="2186564" cy="1494998"/>
            </a:xfrm>
            <a:prstGeom prst="rect">
              <a:avLst/>
            </a:prstGeom>
          </p:spPr>
          <p:txBody>
            <a:bodyPr anchor="ctr" rtlCol="false" tIns="50800" lIns="50800" bIns="50800" rIns="50800"/>
            <a:lstStyle/>
            <a:p>
              <a:pPr algn="ctr">
                <a:lnSpc>
                  <a:spcPts val="1960"/>
                </a:lnSpc>
              </a:pPr>
            </a:p>
          </p:txBody>
        </p:sp>
      </p:grpSp>
      <p:grpSp>
        <p:nvGrpSpPr>
          <p:cNvPr name="Group 12" id="12"/>
          <p:cNvGrpSpPr/>
          <p:nvPr/>
        </p:nvGrpSpPr>
        <p:grpSpPr>
          <a:xfrm rot="0">
            <a:off x="2604561" y="3738341"/>
            <a:ext cx="6101289" cy="1265870"/>
            <a:chOff x="0" y="0"/>
            <a:chExt cx="2186564" cy="453659"/>
          </a:xfrm>
        </p:grpSpPr>
        <p:sp>
          <p:nvSpPr>
            <p:cNvPr name="Freeform 13" id="13"/>
            <p:cNvSpPr/>
            <p:nvPr/>
          </p:nvSpPr>
          <p:spPr>
            <a:xfrm flipH="false" flipV="false" rot="0">
              <a:off x="0" y="0"/>
              <a:ext cx="2186564" cy="453659"/>
            </a:xfrm>
            <a:custGeom>
              <a:avLst/>
              <a:gdLst/>
              <a:ahLst/>
              <a:cxnLst/>
              <a:rect r="r" b="b" t="t" l="l"/>
              <a:pathLst>
                <a:path h="453659" w="2186564">
                  <a:moveTo>
                    <a:pt x="0" y="0"/>
                  </a:moveTo>
                  <a:lnTo>
                    <a:pt x="2186564" y="0"/>
                  </a:lnTo>
                  <a:lnTo>
                    <a:pt x="2186564" y="453659"/>
                  </a:lnTo>
                  <a:lnTo>
                    <a:pt x="0" y="453659"/>
                  </a:lnTo>
                  <a:close/>
                </a:path>
              </a:pathLst>
            </a:custGeom>
            <a:solidFill>
              <a:srgbClr val="FFD080"/>
            </a:solidFill>
          </p:spPr>
        </p:sp>
        <p:sp>
          <p:nvSpPr>
            <p:cNvPr name="TextBox 14" id="14"/>
            <p:cNvSpPr txBox="true"/>
            <p:nvPr/>
          </p:nvSpPr>
          <p:spPr>
            <a:xfrm>
              <a:off x="0" y="-38100"/>
              <a:ext cx="2186564" cy="491759"/>
            </a:xfrm>
            <a:prstGeom prst="rect">
              <a:avLst/>
            </a:prstGeom>
          </p:spPr>
          <p:txBody>
            <a:bodyPr anchor="ctr" rtlCol="false" tIns="50800" lIns="50800" bIns="50800" rIns="50800"/>
            <a:lstStyle/>
            <a:p>
              <a:pPr algn="ctr">
                <a:lnSpc>
                  <a:spcPts val="1960"/>
                </a:lnSpc>
              </a:pPr>
            </a:p>
          </p:txBody>
        </p:sp>
      </p:grpSp>
      <p:grpSp>
        <p:nvGrpSpPr>
          <p:cNvPr name="Group 15" id="15"/>
          <p:cNvGrpSpPr/>
          <p:nvPr/>
        </p:nvGrpSpPr>
        <p:grpSpPr>
          <a:xfrm rot="0">
            <a:off x="9582150" y="4114419"/>
            <a:ext cx="6101289" cy="4065260"/>
            <a:chOff x="0" y="0"/>
            <a:chExt cx="2186564" cy="1456898"/>
          </a:xfrm>
        </p:grpSpPr>
        <p:sp>
          <p:nvSpPr>
            <p:cNvPr name="Freeform 16" id="16"/>
            <p:cNvSpPr/>
            <p:nvPr/>
          </p:nvSpPr>
          <p:spPr>
            <a:xfrm flipH="false" flipV="false" rot="0">
              <a:off x="0" y="0"/>
              <a:ext cx="2186564" cy="1456898"/>
            </a:xfrm>
            <a:custGeom>
              <a:avLst/>
              <a:gdLst/>
              <a:ahLst/>
              <a:cxnLst/>
              <a:rect r="r" b="b" t="t" l="l"/>
              <a:pathLst>
                <a:path h="1456898" w="2186564">
                  <a:moveTo>
                    <a:pt x="30454" y="0"/>
                  </a:moveTo>
                  <a:lnTo>
                    <a:pt x="2156111" y="0"/>
                  </a:lnTo>
                  <a:cubicBezTo>
                    <a:pt x="2164188" y="0"/>
                    <a:pt x="2171934" y="3208"/>
                    <a:pt x="2177645" y="8920"/>
                  </a:cubicBezTo>
                  <a:cubicBezTo>
                    <a:pt x="2183356" y="14631"/>
                    <a:pt x="2186564" y="22377"/>
                    <a:pt x="2186564" y="30454"/>
                  </a:cubicBezTo>
                  <a:lnTo>
                    <a:pt x="2186564" y="1426444"/>
                  </a:lnTo>
                  <a:cubicBezTo>
                    <a:pt x="2186564" y="1443263"/>
                    <a:pt x="2172930" y="1456898"/>
                    <a:pt x="2156111" y="1456898"/>
                  </a:cubicBezTo>
                  <a:lnTo>
                    <a:pt x="30454" y="1456898"/>
                  </a:lnTo>
                  <a:cubicBezTo>
                    <a:pt x="13635" y="1456898"/>
                    <a:pt x="0" y="1443263"/>
                    <a:pt x="0" y="1426444"/>
                  </a:cubicBezTo>
                  <a:lnTo>
                    <a:pt x="0" y="30454"/>
                  </a:lnTo>
                  <a:cubicBezTo>
                    <a:pt x="0" y="13635"/>
                    <a:pt x="13635" y="0"/>
                    <a:pt x="30454" y="0"/>
                  </a:cubicBezTo>
                  <a:close/>
                </a:path>
              </a:pathLst>
            </a:custGeom>
            <a:solidFill>
              <a:srgbClr val="FFFFFF"/>
            </a:solidFill>
          </p:spPr>
        </p:sp>
        <p:sp>
          <p:nvSpPr>
            <p:cNvPr name="TextBox 17" id="17"/>
            <p:cNvSpPr txBox="true"/>
            <p:nvPr/>
          </p:nvSpPr>
          <p:spPr>
            <a:xfrm>
              <a:off x="0" y="-38100"/>
              <a:ext cx="2186564" cy="1494998"/>
            </a:xfrm>
            <a:prstGeom prst="rect">
              <a:avLst/>
            </a:prstGeom>
          </p:spPr>
          <p:txBody>
            <a:bodyPr anchor="ctr" rtlCol="false" tIns="50800" lIns="50800" bIns="50800" rIns="50800"/>
            <a:lstStyle/>
            <a:p>
              <a:pPr algn="ctr">
                <a:lnSpc>
                  <a:spcPts val="1960"/>
                </a:lnSpc>
              </a:pPr>
            </a:p>
          </p:txBody>
        </p:sp>
      </p:grpSp>
      <p:grpSp>
        <p:nvGrpSpPr>
          <p:cNvPr name="Group 18" id="18"/>
          <p:cNvGrpSpPr/>
          <p:nvPr/>
        </p:nvGrpSpPr>
        <p:grpSpPr>
          <a:xfrm rot="0">
            <a:off x="9582150" y="3738341"/>
            <a:ext cx="6101289" cy="1265870"/>
            <a:chOff x="0" y="0"/>
            <a:chExt cx="2186564" cy="453659"/>
          </a:xfrm>
        </p:grpSpPr>
        <p:sp>
          <p:nvSpPr>
            <p:cNvPr name="Freeform 19" id="19"/>
            <p:cNvSpPr/>
            <p:nvPr/>
          </p:nvSpPr>
          <p:spPr>
            <a:xfrm flipH="false" flipV="false" rot="0">
              <a:off x="0" y="0"/>
              <a:ext cx="2186564" cy="453659"/>
            </a:xfrm>
            <a:custGeom>
              <a:avLst/>
              <a:gdLst/>
              <a:ahLst/>
              <a:cxnLst/>
              <a:rect r="r" b="b" t="t" l="l"/>
              <a:pathLst>
                <a:path h="453659" w="2186564">
                  <a:moveTo>
                    <a:pt x="0" y="0"/>
                  </a:moveTo>
                  <a:lnTo>
                    <a:pt x="2186564" y="0"/>
                  </a:lnTo>
                  <a:lnTo>
                    <a:pt x="2186564" y="453659"/>
                  </a:lnTo>
                  <a:lnTo>
                    <a:pt x="0" y="453659"/>
                  </a:lnTo>
                  <a:close/>
                </a:path>
              </a:pathLst>
            </a:custGeom>
            <a:solidFill>
              <a:srgbClr val="FFD080"/>
            </a:solidFill>
          </p:spPr>
        </p:sp>
        <p:sp>
          <p:nvSpPr>
            <p:cNvPr name="TextBox 20" id="20"/>
            <p:cNvSpPr txBox="true"/>
            <p:nvPr/>
          </p:nvSpPr>
          <p:spPr>
            <a:xfrm>
              <a:off x="0" y="-38100"/>
              <a:ext cx="2186564" cy="491759"/>
            </a:xfrm>
            <a:prstGeom prst="rect">
              <a:avLst/>
            </a:prstGeom>
          </p:spPr>
          <p:txBody>
            <a:bodyPr anchor="ctr" rtlCol="false" tIns="50800" lIns="50800" bIns="50800" rIns="50800"/>
            <a:lstStyle/>
            <a:p>
              <a:pPr algn="ctr">
                <a:lnSpc>
                  <a:spcPts val="1960"/>
                </a:lnSpc>
              </a:pPr>
            </a:p>
          </p:txBody>
        </p:sp>
      </p:grpSp>
      <p:grpSp>
        <p:nvGrpSpPr>
          <p:cNvPr name="Group 21" id="21"/>
          <p:cNvGrpSpPr/>
          <p:nvPr/>
        </p:nvGrpSpPr>
        <p:grpSpPr>
          <a:xfrm rot="0">
            <a:off x="4907891" y="1008209"/>
            <a:ext cx="8472219" cy="1600695"/>
            <a:chOff x="0" y="0"/>
            <a:chExt cx="3036252" cy="573653"/>
          </a:xfrm>
        </p:grpSpPr>
        <p:sp>
          <p:nvSpPr>
            <p:cNvPr name="Freeform 22" id="22"/>
            <p:cNvSpPr/>
            <p:nvPr/>
          </p:nvSpPr>
          <p:spPr>
            <a:xfrm flipH="false" flipV="false" rot="0">
              <a:off x="0" y="0"/>
              <a:ext cx="3036252" cy="573653"/>
            </a:xfrm>
            <a:custGeom>
              <a:avLst/>
              <a:gdLst/>
              <a:ahLst/>
              <a:cxnLst/>
              <a:rect r="r" b="b" t="t" l="l"/>
              <a:pathLst>
                <a:path h="573653" w="3036252">
                  <a:moveTo>
                    <a:pt x="21931" y="0"/>
                  </a:moveTo>
                  <a:lnTo>
                    <a:pt x="3014321" y="0"/>
                  </a:lnTo>
                  <a:cubicBezTo>
                    <a:pt x="3026433" y="0"/>
                    <a:pt x="3036252" y="9819"/>
                    <a:pt x="3036252" y="21931"/>
                  </a:cubicBezTo>
                  <a:lnTo>
                    <a:pt x="3036252" y="551722"/>
                  </a:lnTo>
                  <a:cubicBezTo>
                    <a:pt x="3036252" y="557538"/>
                    <a:pt x="3033941" y="563117"/>
                    <a:pt x="3029828" y="567229"/>
                  </a:cubicBezTo>
                  <a:cubicBezTo>
                    <a:pt x="3025716" y="571342"/>
                    <a:pt x="3020137" y="573653"/>
                    <a:pt x="3014321" y="573653"/>
                  </a:cubicBezTo>
                  <a:lnTo>
                    <a:pt x="21931" y="573653"/>
                  </a:lnTo>
                  <a:cubicBezTo>
                    <a:pt x="9819" y="573653"/>
                    <a:pt x="0" y="563834"/>
                    <a:pt x="0" y="551722"/>
                  </a:cubicBezTo>
                  <a:lnTo>
                    <a:pt x="0" y="21931"/>
                  </a:lnTo>
                  <a:cubicBezTo>
                    <a:pt x="0" y="9819"/>
                    <a:pt x="9819" y="0"/>
                    <a:pt x="21931" y="0"/>
                  </a:cubicBezTo>
                  <a:close/>
                </a:path>
              </a:pathLst>
            </a:custGeom>
            <a:solidFill>
              <a:srgbClr val="FD986E"/>
            </a:solidFill>
          </p:spPr>
        </p:sp>
        <p:sp>
          <p:nvSpPr>
            <p:cNvPr name="TextBox 23" id="23"/>
            <p:cNvSpPr txBox="true"/>
            <p:nvPr/>
          </p:nvSpPr>
          <p:spPr>
            <a:xfrm>
              <a:off x="0" y="-38100"/>
              <a:ext cx="3036252" cy="611753"/>
            </a:xfrm>
            <a:prstGeom prst="rect">
              <a:avLst/>
            </a:prstGeom>
          </p:spPr>
          <p:txBody>
            <a:bodyPr anchor="ctr" rtlCol="false" tIns="50800" lIns="50800" bIns="50800" rIns="50800"/>
            <a:lstStyle/>
            <a:p>
              <a:pPr algn="ctr">
                <a:lnSpc>
                  <a:spcPts val="1960"/>
                </a:lnSpc>
              </a:pPr>
            </a:p>
          </p:txBody>
        </p:sp>
      </p:grpSp>
      <p:grpSp>
        <p:nvGrpSpPr>
          <p:cNvPr name="Group 24" id="24"/>
          <p:cNvGrpSpPr/>
          <p:nvPr/>
        </p:nvGrpSpPr>
        <p:grpSpPr>
          <a:xfrm rot="0">
            <a:off x="5085320" y="1154874"/>
            <a:ext cx="8117360" cy="1307365"/>
            <a:chOff x="0" y="0"/>
            <a:chExt cx="2909079" cy="468530"/>
          </a:xfrm>
        </p:grpSpPr>
        <p:sp>
          <p:nvSpPr>
            <p:cNvPr name="Freeform 25" id="25"/>
            <p:cNvSpPr/>
            <p:nvPr/>
          </p:nvSpPr>
          <p:spPr>
            <a:xfrm flipH="false" flipV="false" rot="0">
              <a:off x="0" y="0"/>
              <a:ext cx="2909079" cy="468530"/>
            </a:xfrm>
            <a:custGeom>
              <a:avLst/>
              <a:gdLst/>
              <a:ahLst/>
              <a:cxnLst/>
              <a:rect r="r" b="b" t="t" l="l"/>
              <a:pathLst>
                <a:path h="468530" w="2909079">
                  <a:moveTo>
                    <a:pt x="22890" y="0"/>
                  </a:moveTo>
                  <a:lnTo>
                    <a:pt x="2886189" y="0"/>
                  </a:lnTo>
                  <a:cubicBezTo>
                    <a:pt x="2898830" y="0"/>
                    <a:pt x="2909079" y="10248"/>
                    <a:pt x="2909079" y="22890"/>
                  </a:cubicBezTo>
                  <a:lnTo>
                    <a:pt x="2909079" y="445640"/>
                  </a:lnTo>
                  <a:cubicBezTo>
                    <a:pt x="2909079" y="451711"/>
                    <a:pt x="2906667" y="457533"/>
                    <a:pt x="2902374" y="461826"/>
                  </a:cubicBezTo>
                  <a:cubicBezTo>
                    <a:pt x="2898082" y="466119"/>
                    <a:pt x="2892260" y="468530"/>
                    <a:pt x="2886189" y="468530"/>
                  </a:cubicBezTo>
                  <a:lnTo>
                    <a:pt x="22890" y="468530"/>
                  </a:lnTo>
                  <a:cubicBezTo>
                    <a:pt x="16819" y="468530"/>
                    <a:pt x="10997" y="466119"/>
                    <a:pt x="6704" y="461826"/>
                  </a:cubicBezTo>
                  <a:cubicBezTo>
                    <a:pt x="2412" y="457533"/>
                    <a:pt x="0" y="451711"/>
                    <a:pt x="0" y="445640"/>
                  </a:cubicBezTo>
                  <a:lnTo>
                    <a:pt x="0" y="22890"/>
                  </a:lnTo>
                  <a:cubicBezTo>
                    <a:pt x="0" y="16819"/>
                    <a:pt x="2412" y="10997"/>
                    <a:pt x="6704" y="6704"/>
                  </a:cubicBezTo>
                  <a:cubicBezTo>
                    <a:pt x="10997" y="2412"/>
                    <a:pt x="16819" y="0"/>
                    <a:pt x="22890" y="0"/>
                  </a:cubicBezTo>
                  <a:close/>
                </a:path>
              </a:pathLst>
            </a:custGeom>
            <a:solidFill>
              <a:srgbClr val="000000">
                <a:alpha val="0"/>
              </a:srgbClr>
            </a:solidFill>
            <a:ln w="38100" cap="rnd">
              <a:solidFill>
                <a:srgbClr val="FFFFFF"/>
              </a:solidFill>
              <a:prstDash val="dash"/>
              <a:round/>
            </a:ln>
          </p:spPr>
        </p:sp>
        <p:sp>
          <p:nvSpPr>
            <p:cNvPr name="TextBox 26" id="26"/>
            <p:cNvSpPr txBox="true"/>
            <p:nvPr/>
          </p:nvSpPr>
          <p:spPr>
            <a:xfrm>
              <a:off x="0" y="-38100"/>
              <a:ext cx="2909079" cy="506630"/>
            </a:xfrm>
            <a:prstGeom prst="rect">
              <a:avLst/>
            </a:prstGeom>
          </p:spPr>
          <p:txBody>
            <a:bodyPr anchor="ctr" rtlCol="false" tIns="50800" lIns="50800" bIns="50800" rIns="50800"/>
            <a:lstStyle/>
            <a:p>
              <a:pPr algn="ctr">
                <a:lnSpc>
                  <a:spcPts val="1960"/>
                </a:lnSpc>
              </a:pPr>
            </a:p>
          </p:txBody>
        </p:sp>
      </p:grpSp>
      <p:sp>
        <p:nvSpPr>
          <p:cNvPr name="TextBox 27" id="27"/>
          <p:cNvSpPr txBox="true"/>
          <p:nvPr/>
        </p:nvSpPr>
        <p:spPr>
          <a:xfrm rot="0">
            <a:off x="2844514" y="4028694"/>
            <a:ext cx="5621382" cy="688975"/>
          </a:xfrm>
          <a:prstGeom prst="rect">
            <a:avLst/>
          </a:prstGeom>
        </p:spPr>
        <p:txBody>
          <a:bodyPr anchor="t" rtlCol="false" tIns="0" lIns="0" bIns="0" rIns="0">
            <a:spAutoFit/>
          </a:bodyPr>
          <a:lstStyle/>
          <a:p>
            <a:pPr algn="ctr">
              <a:lnSpc>
                <a:spcPts val="5599"/>
              </a:lnSpc>
            </a:pPr>
            <a:r>
              <a:rPr lang="en-US" sz="3999">
                <a:solidFill>
                  <a:srgbClr val="112545"/>
                </a:solidFill>
                <a:latin typeface="TDTD걱정말아요"/>
              </a:rPr>
              <a:t>Penelitian Pertama</a:t>
            </a:r>
          </a:p>
        </p:txBody>
      </p:sp>
      <p:sp>
        <p:nvSpPr>
          <p:cNvPr name="TextBox 28" id="28"/>
          <p:cNvSpPr txBox="true"/>
          <p:nvPr/>
        </p:nvSpPr>
        <p:spPr>
          <a:xfrm rot="0">
            <a:off x="2971783" y="5444850"/>
            <a:ext cx="5366844" cy="2424430"/>
          </a:xfrm>
          <a:prstGeom prst="rect">
            <a:avLst/>
          </a:prstGeom>
        </p:spPr>
        <p:txBody>
          <a:bodyPr anchor="t" rtlCol="false" tIns="0" lIns="0" bIns="0" rIns="0">
            <a:spAutoFit/>
          </a:bodyPr>
          <a:lstStyle/>
          <a:p>
            <a:pPr algn="just">
              <a:lnSpc>
                <a:spcPts val="3200"/>
              </a:lnSpc>
            </a:pPr>
            <a:r>
              <a:rPr lang="en-US" sz="3200">
                <a:solidFill>
                  <a:srgbClr val="112545"/>
                </a:solidFill>
                <a:latin typeface="TDTD걱정말아요"/>
              </a:rPr>
              <a:t>Lorem ipsum dolor sit amet, consectetur adipiscing elit. In laoreet tortor sed enim convallis molestie. Nullam id elit mi. Donec id egestas lectus.</a:t>
            </a:r>
          </a:p>
        </p:txBody>
      </p:sp>
      <p:sp>
        <p:nvSpPr>
          <p:cNvPr name="TextBox 29" id="29"/>
          <p:cNvSpPr txBox="true"/>
          <p:nvPr/>
        </p:nvSpPr>
        <p:spPr>
          <a:xfrm rot="0">
            <a:off x="9822104" y="4028694"/>
            <a:ext cx="5621382" cy="688975"/>
          </a:xfrm>
          <a:prstGeom prst="rect">
            <a:avLst/>
          </a:prstGeom>
        </p:spPr>
        <p:txBody>
          <a:bodyPr anchor="t" rtlCol="false" tIns="0" lIns="0" bIns="0" rIns="0">
            <a:spAutoFit/>
          </a:bodyPr>
          <a:lstStyle/>
          <a:p>
            <a:pPr algn="ctr">
              <a:lnSpc>
                <a:spcPts val="5599"/>
              </a:lnSpc>
            </a:pPr>
            <a:r>
              <a:rPr lang="en-US" sz="3999">
                <a:solidFill>
                  <a:srgbClr val="112545"/>
                </a:solidFill>
                <a:latin typeface="TDTD걱정말아요"/>
              </a:rPr>
              <a:t>Penelitian Kedua</a:t>
            </a:r>
          </a:p>
        </p:txBody>
      </p:sp>
      <p:sp>
        <p:nvSpPr>
          <p:cNvPr name="TextBox 30" id="30"/>
          <p:cNvSpPr txBox="true"/>
          <p:nvPr/>
        </p:nvSpPr>
        <p:spPr>
          <a:xfrm rot="0">
            <a:off x="9949373" y="5444850"/>
            <a:ext cx="5366844" cy="2424430"/>
          </a:xfrm>
          <a:prstGeom prst="rect">
            <a:avLst/>
          </a:prstGeom>
        </p:spPr>
        <p:txBody>
          <a:bodyPr anchor="t" rtlCol="false" tIns="0" lIns="0" bIns="0" rIns="0">
            <a:spAutoFit/>
          </a:bodyPr>
          <a:lstStyle/>
          <a:p>
            <a:pPr algn="just">
              <a:lnSpc>
                <a:spcPts val="3200"/>
              </a:lnSpc>
            </a:pPr>
            <a:r>
              <a:rPr lang="en-US" sz="3200">
                <a:solidFill>
                  <a:srgbClr val="112545"/>
                </a:solidFill>
                <a:latin typeface="TDTD걱정말아요"/>
              </a:rPr>
              <a:t>Lorem ipsum dolor sit amet, consectetur adipiscing elit. In laoreet tortor sed enim convallis molestie. Nullam id elit mi. Donec id egestas lectus.</a:t>
            </a:r>
          </a:p>
        </p:txBody>
      </p:sp>
      <p:sp>
        <p:nvSpPr>
          <p:cNvPr name="TextBox 31" id="31"/>
          <p:cNvSpPr txBox="true"/>
          <p:nvPr/>
        </p:nvSpPr>
        <p:spPr>
          <a:xfrm rot="0">
            <a:off x="6265120" y="1189749"/>
            <a:ext cx="5757759" cy="1104265"/>
          </a:xfrm>
          <a:prstGeom prst="rect">
            <a:avLst/>
          </a:prstGeom>
        </p:spPr>
        <p:txBody>
          <a:bodyPr anchor="t" rtlCol="false" tIns="0" lIns="0" bIns="0" rIns="0">
            <a:spAutoFit/>
          </a:bodyPr>
          <a:lstStyle/>
          <a:p>
            <a:pPr algn="ctr">
              <a:lnSpc>
                <a:spcPts val="8959"/>
              </a:lnSpc>
            </a:pPr>
            <a:r>
              <a:rPr lang="en-US" sz="6399">
                <a:solidFill>
                  <a:srgbClr val="FFFFFF"/>
                </a:solidFill>
                <a:latin typeface="TDTD귀여워귀여워"/>
              </a:rPr>
              <a:t>Hasil Penelitian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DAGGI-Krnfg</dc:identifier>
  <dcterms:modified xsi:type="dcterms:W3CDTF">2011-08-01T06:04:30Z</dcterms:modified>
  <cp:revision>1</cp:revision>
  <dc:title>Hijau Oranye Ilustrasi Lucu Tugas Presentasi</dc:title>
</cp:coreProperties>
</file>