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8288000" cy="10287000"/>
  <p:notesSz cx="6858000" cy="9144000"/>
  <p:embeddedFontLst>
    <p:embeddedFont>
      <p:font typeface="Arcade Gamer" charset="1" panose="00000000000000000000"/>
      <p:regular r:id="rId33"/>
    </p:embeddedFont>
    <p:embeddedFont>
      <p:font typeface="Alyssum" charset="1" panose="00000500000000000000"/>
      <p:regular r:id="rId34"/>
    </p:embeddedFont>
    <p:embeddedFont>
      <p:font typeface="Roboto Bold" charset="1" panose="0200000000000000000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9.png" Type="http://schemas.openxmlformats.org/officeDocument/2006/relationships/image"/><Relationship Id="rId7" Target="../media/image4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41.png" Type="http://schemas.openxmlformats.org/officeDocument/2006/relationships/image"/><Relationship Id="rId7" Target="../media/image4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4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Relationship Id="rId3" Target="../media/image4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4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50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1.png" Type="http://schemas.openxmlformats.org/officeDocument/2006/relationships/image"/><Relationship Id="rId3" Target="../media/image52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3.png" Type="http://schemas.openxmlformats.org/officeDocument/2006/relationships/image"/><Relationship Id="rId3" Target="../media/image5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5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6.png" Type="http://schemas.openxmlformats.org/officeDocument/2006/relationships/image"/><Relationship Id="rId5" Target="../media/image57.png" Type="http://schemas.openxmlformats.org/officeDocument/2006/relationships/image"/><Relationship Id="rId6" Target="../media/image58.png" Type="http://schemas.openxmlformats.org/officeDocument/2006/relationships/image"/><Relationship Id="rId7" Target="../media/image59.svg" Type="http://schemas.openxmlformats.org/officeDocument/2006/relationships/image"/><Relationship Id="rId8" Target="../media/image60.png" Type="http://schemas.openxmlformats.org/officeDocument/2006/relationships/image"/><Relationship Id="rId9" Target="../media/image61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8.png" Type="http://schemas.openxmlformats.org/officeDocument/2006/relationships/image"/><Relationship Id="rId5" Target="../media/image59.svg" Type="http://schemas.openxmlformats.org/officeDocument/2006/relationships/image"/><Relationship Id="rId6" Target="../media/image60.png" Type="http://schemas.openxmlformats.org/officeDocument/2006/relationships/image"/><Relationship Id="rId7" Target="../media/image61.svg" Type="http://schemas.openxmlformats.org/officeDocument/2006/relationships/image"/><Relationship Id="rId8" Target="../media/image62.png" Type="http://schemas.openxmlformats.org/officeDocument/2006/relationships/image"/><Relationship Id="rId9" Target="../media/image63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8.png" Type="http://schemas.openxmlformats.org/officeDocument/2006/relationships/image"/><Relationship Id="rId5" Target="../media/image59.svg" Type="http://schemas.openxmlformats.org/officeDocument/2006/relationships/image"/><Relationship Id="rId6" Target="../media/image60.png" Type="http://schemas.openxmlformats.org/officeDocument/2006/relationships/image"/><Relationship Id="rId7" Target="../media/image61.svg" Type="http://schemas.openxmlformats.org/officeDocument/2006/relationships/image"/><Relationship Id="rId8" Target="../media/image64.png" Type="http://schemas.openxmlformats.org/officeDocument/2006/relationships/image"/><Relationship Id="rId9" Target="../media/image65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66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67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6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3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34.png" Type="http://schemas.openxmlformats.org/officeDocument/2006/relationships/image"/><Relationship Id="rId9" Target="../media/image3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6.png" Type="http://schemas.openxmlformats.org/officeDocument/2006/relationships/image"/><Relationship Id="rId7" Target="../media/image37.png" Type="http://schemas.openxmlformats.org/officeDocument/2006/relationships/image"/><Relationship Id="rId8" Target="../media/image3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3953" y="554840"/>
            <a:ext cx="3612588" cy="1261122"/>
          </a:xfrm>
          <a:custGeom>
            <a:avLst/>
            <a:gdLst/>
            <a:ahLst/>
            <a:cxnLst/>
            <a:rect r="r" b="b" t="t" l="l"/>
            <a:pathLst>
              <a:path h="1261122" w="3612588">
                <a:moveTo>
                  <a:pt x="0" y="0"/>
                </a:moveTo>
                <a:lnTo>
                  <a:pt x="3612588" y="0"/>
                </a:lnTo>
                <a:lnTo>
                  <a:pt x="3612588" y="1261121"/>
                </a:lnTo>
                <a:lnTo>
                  <a:pt x="0" y="12611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82694" y="-619568"/>
            <a:ext cx="1529702" cy="1529702"/>
          </a:xfrm>
          <a:custGeom>
            <a:avLst/>
            <a:gdLst/>
            <a:ahLst/>
            <a:cxnLst/>
            <a:rect r="r" b="b" t="t" l="l"/>
            <a:pathLst>
              <a:path h="1529702" w="1529702">
                <a:moveTo>
                  <a:pt x="0" y="0"/>
                </a:moveTo>
                <a:lnTo>
                  <a:pt x="1529702" y="0"/>
                </a:lnTo>
                <a:lnTo>
                  <a:pt x="1529702" y="1529703"/>
                </a:lnTo>
                <a:lnTo>
                  <a:pt x="0" y="15297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246417" y="910135"/>
            <a:ext cx="4907801" cy="874481"/>
          </a:xfrm>
          <a:custGeom>
            <a:avLst/>
            <a:gdLst/>
            <a:ahLst/>
            <a:cxnLst/>
            <a:rect r="r" b="b" t="t" l="l"/>
            <a:pathLst>
              <a:path h="874481" w="4907801">
                <a:moveTo>
                  <a:pt x="0" y="0"/>
                </a:moveTo>
                <a:lnTo>
                  <a:pt x="4907801" y="0"/>
                </a:lnTo>
                <a:lnTo>
                  <a:pt x="4907801" y="874480"/>
                </a:lnTo>
                <a:lnTo>
                  <a:pt x="0" y="8744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185531" y="-264321"/>
            <a:ext cx="5270840" cy="1840002"/>
          </a:xfrm>
          <a:custGeom>
            <a:avLst/>
            <a:gdLst/>
            <a:ahLst/>
            <a:cxnLst/>
            <a:rect r="r" b="b" t="t" l="l"/>
            <a:pathLst>
              <a:path h="1840002" w="5270840">
                <a:moveTo>
                  <a:pt x="0" y="0"/>
                </a:moveTo>
                <a:lnTo>
                  <a:pt x="5270840" y="0"/>
                </a:lnTo>
                <a:lnTo>
                  <a:pt x="5270840" y="1840002"/>
                </a:lnTo>
                <a:lnTo>
                  <a:pt x="0" y="184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142700" y="446515"/>
            <a:ext cx="4233199" cy="1477771"/>
          </a:xfrm>
          <a:custGeom>
            <a:avLst/>
            <a:gdLst/>
            <a:ahLst/>
            <a:cxnLst/>
            <a:rect r="r" b="b" t="t" l="l"/>
            <a:pathLst>
              <a:path h="1477771" w="4233199">
                <a:moveTo>
                  <a:pt x="0" y="0"/>
                </a:moveTo>
                <a:lnTo>
                  <a:pt x="4233200" y="0"/>
                </a:lnTo>
                <a:lnTo>
                  <a:pt x="4233200" y="1477771"/>
                </a:lnTo>
                <a:lnTo>
                  <a:pt x="0" y="1477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9054856" y="742030"/>
            <a:ext cx="3760718" cy="670092"/>
          </a:xfrm>
          <a:custGeom>
            <a:avLst/>
            <a:gdLst/>
            <a:ahLst/>
            <a:cxnLst/>
            <a:rect r="r" b="b" t="t" l="l"/>
            <a:pathLst>
              <a:path h="670092" w="3760718">
                <a:moveTo>
                  <a:pt x="3760718" y="0"/>
                </a:moveTo>
                <a:lnTo>
                  <a:pt x="0" y="0"/>
                </a:lnTo>
                <a:lnTo>
                  <a:pt x="0" y="670092"/>
                </a:lnTo>
                <a:lnTo>
                  <a:pt x="3760718" y="670092"/>
                </a:lnTo>
                <a:lnTo>
                  <a:pt x="376071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347674" y="6895015"/>
            <a:ext cx="11187008" cy="6128433"/>
          </a:xfrm>
          <a:custGeom>
            <a:avLst/>
            <a:gdLst/>
            <a:ahLst/>
            <a:cxnLst/>
            <a:rect r="r" b="b" t="t" l="l"/>
            <a:pathLst>
              <a:path h="6128433" w="11187008">
                <a:moveTo>
                  <a:pt x="0" y="0"/>
                </a:moveTo>
                <a:lnTo>
                  <a:pt x="11187007" y="0"/>
                </a:lnTo>
                <a:lnTo>
                  <a:pt x="11187007" y="6128434"/>
                </a:lnTo>
                <a:lnTo>
                  <a:pt x="0" y="61284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0935215" y="6825365"/>
            <a:ext cx="11187008" cy="6128433"/>
          </a:xfrm>
          <a:custGeom>
            <a:avLst/>
            <a:gdLst/>
            <a:ahLst/>
            <a:cxnLst/>
            <a:rect r="r" b="b" t="t" l="l"/>
            <a:pathLst>
              <a:path h="6128433" w="11187008">
                <a:moveTo>
                  <a:pt x="11187008" y="0"/>
                </a:moveTo>
                <a:lnTo>
                  <a:pt x="0" y="0"/>
                </a:lnTo>
                <a:lnTo>
                  <a:pt x="0" y="6128434"/>
                </a:lnTo>
                <a:lnTo>
                  <a:pt x="11187008" y="6128434"/>
                </a:lnTo>
                <a:lnTo>
                  <a:pt x="1118700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80825" y="7901832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1" y="0"/>
                </a:lnTo>
                <a:lnTo>
                  <a:pt x="21097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620202" y="2241815"/>
            <a:ext cx="12869307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DSA210 TERM PROJECT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026289" y="7518681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081174" y="8332413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136059" y="7726935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565830" y="8112226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772923" y="8112226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1" y="0"/>
                </a:lnTo>
                <a:lnTo>
                  <a:pt x="21097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827808" y="8332413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1" y="0"/>
                </a:lnTo>
                <a:lnTo>
                  <a:pt x="21097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882694" y="7901832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937579" y="8435225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6959301" y="7303713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097507" y="7726935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5042622" y="7518681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5790799" y="8435225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3987737" y="8112226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2932852" y="8332413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1836746" y="7901832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0935215" y="8332413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9965832" y="7901832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-781071" y="7303713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3998564" y="7111332"/>
            <a:ext cx="384761" cy="384761"/>
          </a:xfrm>
          <a:custGeom>
            <a:avLst/>
            <a:gdLst/>
            <a:ahLst/>
            <a:cxnLst/>
            <a:rect r="r" b="b" t="t" l="l"/>
            <a:pathLst>
              <a:path h="384761" w="384761">
                <a:moveTo>
                  <a:pt x="0" y="0"/>
                </a:moveTo>
                <a:lnTo>
                  <a:pt x="384761" y="0"/>
                </a:lnTo>
                <a:lnTo>
                  <a:pt x="384761" y="384761"/>
                </a:lnTo>
                <a:lnTo>
                  <a:pt x="0" y="38476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true" rot="0">
            <a:off x="17177463" y="6660396"/>
            <a:ext cx="557815" cy="557815"/>
          </a:xfrm>
          <a:custGeom>
            <a:avLst/>
            <a:gdLst/>
            <a:ahLst/>
            <a:cxnLst/>
            <a:rect r="r" b="b" t="t" l="l"/>
            <a:pathLst>
              <a:path h="557815" w="557815">
                <a:moveTo>
                  <a:pt x="557815" y="557815"/>
                </a:moveTo>
                <a:lnTo>
                  <a:pt x="0" y="557815"/>
                </a:lnTo>
                <a:lnTo>
                  <a:pt x="0" y="0"/>
                </a:lnTo>
                <a:lnTo>
                  <a:pt x="557815" y="0"/>
                </a:lnTo>
                <a:lnTo>
                  <a:pt x="557815" y="557815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791081" y="3496635"/>
            <a:ext cx="14705838" cy="1092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39"/>
              </a:lnSpc>
              <a:spcBef>
                <a:spcPct val="0"/>
              </a:spcBef>
            </a:pPr>
            <a:r>
              <a:rPr lang="en-US" sz="60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FLASHCARD DATA ANALYSIS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502925" y="5063241"/>
            <a:ext cx="12869307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ZEYNEP DILA KUYUCU - 32665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542771" y="-712819"/>
            <a:ext cx="2697380" cy="2697380"/>
          </a:xfrm>
          <a:custGeom>
            <a:avLst/>
            <a:gdLst/>
            <a:ahLst/>
            <a:cxnLst/>
            <a:rect r="r" b="b" t="t" l="l"/>
            <a:pathLst>
              <a:path h="2697380" w="2697380">
                <a:moveTo>
                  <a:pt x="2697380" y="0"/>
                </a:moveTo>
                <a:lnTo>
                  <a:pt x="0" y="0"/>
                </a:lnTo>
                <a:lnTo>
                  <a:pt x="0" y="2697380"/>
                </a:lnTo>
                <a:lnTo>
                  <a:pt x="2697380" y="2697380"/>
                </a:lnTo>
                <a:lnTo>
                  <a:pt x="269738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5528617" y="-205302"/>
            <a:ext cx="4819218" cy="1682345"/>
          </a:xfrm>
          <a:custGeom>
            <a:avLst/>
            <a:gdLst/>
            <a:ahLst/>
            <a:cxnLst/>
            <a:rect r="r" b="b" t="t" l="l"/>
            <a:pathLst>
              <a:path h="1682345" w="4819218">
                <a:moveTo>
                  <a:pt x="4819218" y="0"/>
                </a:moveTo>
                <a:lnTo>
                  <a:pt x="0" y="0"/>
                </a:lnTo>
                <a:lnTo>
                  <a:pt x="0" y="1682345"/>
                </a:lnTo>
                <a:lnTo>
                  <a:pt x="4819218" y="1682345"/>
                </a:lnTo>
                <a:lnTo>
                  <a:pt x="481921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3217309"/>
            <a:ext cx="8841613" cy="5824413"/>
          </a:xfrm>
          <a:custGeom>
            <a:avLst/>
            <a:gdLst/>
            <a:ahLst/>
            <a:cxnLst/>
            <a:rect r="r" b="b" t="t" l="l"/>
            <a:pathLst>
              <a:path h="5824413" w="8841613">
                <a:moveTo>
                  <a:pt x="0" y="0"/>
                </a:moveTo>
                <a:lnTo>
                  <a:pt x="8841613" y="0"/>
                </a:lnTo>
                <a:lnTo>
                  <a:pt x="8841613" y="5824413"/>
                </a:lnTo>
                <a:lnTo>
                  <a:pt x="0" y="58244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07840" y="3279639"/>
            <a:ext cx="9128053" cy="5762083"/>
          </a:xfrm>
          <a:custGeom>
            <a:avLst/>
            <a:gdLst/>
            <a:ahLst/>
            <a:cxnLst/>
            <a:rect r="r" b="b" t="t" l="l"/>
            <a:pathLst>
              <a:path h="5762083" w="9128053">
                <a:moveTo>
                  <a:pt x="0" y="0"/>
                </a:moveTo>
                <a:lnTo>
                  <a:pt x="9128053" y="0"/>
                </a:lnTo>
                <a:lnTo>
                  <a:pt x="9128053" y="5762083"/>
                </a:lnTo>
                <a:lnTo>
                  <a:pt x="0" y="576208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06729" y="185657"/>
            <a:ext cx="11869767" cy="776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DESCRIPTIVE ANALYSIS: GERMAN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011359" y="1331146"/>
            <a:ext cx="9660507" cy="1259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                                    COUNT       MEAN       STD  MIN   25%   50%   75%   MAX</a:t>
            </a:r>
          </a:p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    STUDIED                            36.0   11.861111  3.473597  6.0  10.0  11.5  16.0  17.0</a:t>
            </a:r>
          </a:p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CORRECT ANSWERS     36.0  11.333333  3.656696  6.0   9.0  11.0  15.0  17.0</a:t>
            </a:r>
          </a:p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INCORRECT ANSWERS   36.0   0.527778  0.696362  0.0   0.0   0.0   1.0   3.0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542771" y="-712819"/>
            <a:ext cx="2697380" cy="2697380"/>
          </a:xfrm>
          <a:custGeom>
            <a:avLst/>
            <a:gdLst/>
            <a:ahLst/>
            <a:cxnLst/>
            <a:rect r="r" b="b" t="t" l="l"/>
            <a:pathLst>
              <a:path h="2697380" w="2697380">
                <a:moveTo>
                  <a:pt x="2697380" y="0"/>
                </a:moveTo>
                <a:lnTo>
                  <a:pt x="0" y="0"/>
                </a:lnTo>
                <a:lnTo>
                  <a:pt x="0" y="2697380"/>
                </a:lnTo>
                <a:lnTo>
                  <a:pt x="2697380" y="2697380"/>
                </a:lnTo>
                <a:lnTo>
                  <a:pt x="269738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5528617" y="-205302"/>
            <a:ext cx="4819218" cy="1682345"/>
          </a:xfrm>
          <a:custGeom>
            <a:avLst/>
            <a:gdLst/>
            <a:ahLst/>
            <a:cxnLst/>
            <a:rect r="r" b="b" t="t" l="l"/>
            <a:pathLst>
              <a:path h="1682345" w="4819218">
                <a:moveTo>
                  <a:pt x="4819218" y="0"/>
                </a:moveTo>
                <a:lnTo>
                  <a:pt x="0" y="0"/>
                </a:lnTo>
                <a:lnTo>
                  <a:pt x="0" y="1682345"/>
                </a:lnTo>
                <a:lnTo>
                  <a:pt x="4819218" y="1682345"/>
                </a:lnTo>
                <a:lnTo>
                  <a:pt x="481921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2915936"/>
            <a:ext cx="8782935" cy="5818694"/>
          </a:xfrm>
          <a:custGeom>
            <a:avLst/>
            <a:gdLst/>
            <a:ahLst/>
            <a:cxnLst/>
            <a:rect r="r" b="b" t="t" l="l"/>
            <a:pathLst>
              <a:path h="5818694" w="8782935">
                <a:moveTo>
                  <a:pt x="0" y="0"/>
                </a:moveTo>
                <a:lnTo>
                  <a:pt x="8782935" y="0"/>
                </a:lnTo>
                <a:lnTo>
                  <a:pt x="8782935" y="5818694"/>
                </a:lnTo>
                <a:lnTo>
                  <a:pt x="0" y="58186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921653" y="3009451"/>
            <a:ext cx="9366347" cy="5725179"/>
          </a:xfrm>
          <a:custGeom>
            <a:avLst/>
            <a:gdLst/>
            <a:ahLst/>
            <a:cxnLst/>
            <a:rect r="r" b="b" t="t" l="l"/>
            <a:pathLst>
              <a:path h="5725179" w="9366347">
                <a:moveTo>
                  <a:pt x="0" y="0"/>
                </a:moveTo>
                <a:lnTo>
                  <a:pt x="9366347" y="0"/>
                </a:lnTo>
                <a:lnTo>
                  <a:pt x="9366347" y="5725179"/>
                </a:lnTo>
                <a:lnTo>
                  <a:pt x="0" y="572517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06729" y="185657"/>
            <a:ext cx="11869767" cy="776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DESCRIPTIVE ANALYSIS: KOREAN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58687" y="1331146"/>
            <a:ext cx="7765852" cy="1259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9EBAA"/>
                </a:solidFill>
                <a:latin typeface="Roboto Bold"/>
                <a:ea typeface="Roboto Bold"/>
                <a:cs typeface="Roboto Bold"/>
                <a:sym typeface="Roboto Bold"/>
              </a:rPr>
              <a:t>                   COUNT      MEAN       STD  MIN  25%  50%    75%   MAX</a:t>
            </a:r>
          </a:p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9EBAA"/>
                </a:solidFill>
                <a:latin typeface="Roboto Bold"/>
                <a:ea typeface="Roboto Bold"/>
                <a:cs typeface="Roboto Bold"/>
                <a:sym typeface="Roboto Bold"/>
              </a:rPr>
              <a:t>STUDIED            132.0  5.643939  5.717434  0.0  1.0  3.0   9.25  18.0</a:t>
            </a:r>
          </a:p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9EBAA"/>
                </a:solidFill>
                <a:latin typeface="Roboto Bold"/>
                <a:ea typeface="Roboto Bold"/>
                <a:cs typeface="Roboto Bold"/>
                <a:sym typeface="Roboto Bold"/>
              </a:rPr>
              <a:t>CORRECT ANSWERS    106.0  6.566038  5.753705  0.0  2.0  3.0  11.75  18.0</a:t>
            </a:r>
          </a:p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9EBAA"/>
                </a:solidFill>
                <a:latin typeface="Roboto Bold"/>
                <a:ea typeface="Roboto Bold"/>
                <a:cs typeface="Roboto Bold"/>
                <a:sym typeface="Roboto Bold"/>
              </a:rPr>
              <a:t>INCORRECT ANSWERS  106.0  0.462264  0.794919  0.0  0.0  0.0   1.00   4.0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542771" y="-712819"/>
            <a:ext cx="2697380" cy="2697380"/>
          </a:xfrm>
          <a:custGeom>
            <a:avLst/>
            <a:gdLst/>
            <a:ahLst/>
            <a:cxnLst/>
            <a:rect r="r" b="b" t="t" l="l"/>
            <a:pathLst>
              <a:path h="2697380" w="2697380">
                <a:moveTo>
                  <a:pt x="2697380" y="0"/>
                </a:moveTo>
                <a:lnTo>
                  <a:pt x="0" y="0"/>
                </a:lnTo>
                <a:lnTo>
                  <a:pt x="0" y="2697380"/>
                </a:lnTo>
                <a:lnTo>
                  <a:pt x="2697380" y="2697380"/>
                </a:lnTo>
                <a:lnTo>
                  <a:pt x="269738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5528617" y="-205302"/>
            <a:ext cx="4819218" cy="1682345"/>
          </a:xfrm>
          <a:custGeom>
            <a:avLst/>
            <a:gdLst/>
            <a:ahLst/>
            <a:cxnLst/>
            <a:rect r="r" b="b" t="t" l="l"/>
            <a:pathLst>
              <a:path h="1682345" w="4819218">
                <a:moveTo>
                  <a:pt x="4819218" y="0"/>
                </a:moveTo>
                <a:lnTo>
                  <a:pt x="0" y="0"/>
                </a:lnTo>
                <a:lnTo>
                  <a:pt x="0" y="1682345"/>
                </a:lnTo>
                <a:lnTo>
                  <a:pt x="4819218" y="1682345"/>
                </a:lnTo>
                <a:lnTo>
                  <a:pt x="481921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3213933"/>
            <a:ext cx="8930931" cy="5793942"/>
          </a:xfrm>
          <a:custGeom>
            <a:avLst/>
            <a:gdLst/>
            <a:ahLst/>
            <a:cxnLst/>
            <a:rect r="r" b="b" t="t" l="l"/>
            <a:pathLst>
              <a:path h="5793942" w="8930931">
                <a:moveTo>
                  <a:pt x="0" y="0"/>
                </a:moveTo>
                <a:lnTo>
                  <a:pt x="8930931" y="0"/>
                </a:lnTo>
                <a:lnTo>
                  <a:pt x="8930931" y="5793942"/>
                </a:lnTo>
                <a:lnTo>
                  <a:pt x="0" y="57939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921653" y="3213933"/>
            <a:ext cx="9366347" cy="5725179"/>
          </a:xfrm>
          <a:custGeom>
            <a:avLst/>
            <a:gdLst/>
            <a:ahLst/>
            <a:cxnLst/>
            <a:rect r="r" b="b" t="t" l="l"/>
            <a:pathLst>
              <a:path h="5725179" w="9366347">
                <a:moveTo>
                  <a:pt x="0" y="0"/>
                </a:moveTo>
                <a:lnTo>
                  <a:pt x="9366347" y="0"/>
                </a:lnTo>
                <a:lnTo>
                  <a:pt x="9366347" y="5725180"/>
                </a:lnTo>
                <a:lnTo>
                  <a:pt x="0" y="572518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06729" y="185657"/>
            <a:ext cx="11869767" cy="776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DESCRIPTIVE ANALYSIS: ITALIAN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00009" y="1285683"/>
            <a:ext cx="7765852" cy="1259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9EBAA"/>
                </a:solidFill>
                <a:latin typeface="Roboto Bold"/>
                <a:ea typeface="Roboto Bold"/>
                <a:cs typeface="Roboto Bold"/>
                <a:sym typeface="Roboto Bold"/>
              </a:rPr>
              <a:t>                    COUNT      MEAN       STD  MIN  25%  50%   75%   MAX</a:t>
            </a:r>
          </a:p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9EBAA"/>
                </a:solidFill>
                <a:latin typeface="Roboto Bold"/>
                <a:ea typeface="Roboto Bold"/>
                <a:cs typeface="Roboto Bold"/>
                <a:sym typeface="Roboto Bold"/>
              </a:rPr>
              <a:t>STUDIED            1480.0  5.375676  4.430908  0.0  2.0  4.0   9.0  20.0</a:t>
            </a:r>
          </a:p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9EBAA"/>
                </a:solidFill>
                <a:latin typeface="Roboto Bold"/>
                <a:ea typeface="Roboto Bold"/>
                <a:cs typeface="Roboto Bold"/>
                <a:sym typeface="Roboto Bold"/>
              </a:rPr>
              <a:t>CORRECT ANSWERS    1371.0  5.045222  4.256485  0.0  1.0  3.0  10.0  20.0</a:t>
            </a:r>
          </a:p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9EBAA"/>
                </a:solidFill>
                <a:latin typeface="Roboto Bold"/>
                <a:ea typeface="Roboto Bold"/>
                <a:cs typeface="Roboto Bold"/>
                <a:sym typeface="Roboto Bold"/>
              </a:rPr>
              <a:t>INCORRECT ANSWERS  1371.0  0.757841  1.031477  0.0  0.0  0.0   1.0   6.0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981147"/>
            <a:ext cx="1095067" cy="1303651"/>
          </a:xfrm>
          <a:custGeom>
            <a:avLst/>
            <a:gdLst/>
            <a:ahLst/>
            <a:cxnLst/>
            <a:rect r="r" b="b" t="t" l="l"/>
            <a:pathLst>
              <a:path h="1303651" w="1095067">
                <a:moveTo>
                  <a:pt x="0" y="0"/>
                </a:moveTo>
                <a:lnTo>
                  <a:pt x="1095067" y="0"/>
                </a:lnTo>
                <a:lnTo>
                  <a:pt x="1095067" y="1303651"/>
                </a:lnTo>
                <a:lnTo>
                  <a:pt x="0" y="13036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7324794" y="9138125"/>
            <a:ext cx="963206" cy="1146673"/>
          </a:xfrm>
          <a:custGeom>
            <a:avLst/>
            <a:gdLst/>
            <a:ahLst/>
            <a:cxnLst/>
            <a:rect r="r" b="b" t="t" l="l"/>
            <a:pathLst>
              <a:path h="1146673" w="963206">
                <a:moveTo>
                  <a:pt x="963206" y="0"/>
                </a:moveTo>
                <a:lnTo>
                  <a:pt x="0" y="0"/>
                </a:lnTo>
                <a:lnTo>
                  <a:pt x="0" y="1146673"/>
                </a:lnTo>
                <a:lnTo>
                  <a:pt x="963206" y="1146673"/>
                </a:lnTo>
                <a:lnTo>
                  <a:pt x="96320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59744" y="1396909"/>
            <a:ext cx="13433780" cy="7741216"/>
          </a:xfrm>
          <a:custGeom>
            <a:avLst/>
            <a:gdLst/>
            <a:ahLst/>
            <a:cxnLst/>
            <a:rect r="r" b="b" t="t" l="l"/>
            <a:pathLst>
              <a:path h="7741216" w="13433780">
                <a:moveTo>
                  <a:pt x="0" y="0"/>
                </a:moveTo>
                <a:lnTo>
                  <a:pt x="13433780" y="0"/>
                </a:lnTo>
                <a:lnTo>
                  <a:pt x="13433780" y="7741216"/>
                </a:lnTo>
                <a:lnTo>
                  <a:pt x="0" y="77412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566475" y="226061"/>
            <a:ext cx="12843643" cy="802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60"/>
              </a:lnSpc>
              <a:spcBef>
                <a:spcPct val="0"/>
              </a:spcBef>
            </a:pPr>
            <a:r>
              <a:rPr lang="en-US" sz="44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ACCURACY ANALYSIS: GERMAN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039270" y="321311"/>
            <a:ext cx="6540401" cy="1841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1"/>
              </a:lnSpc>
              <a:spcBef>
                <a:spcPct val="0"/>
              </a:spcBef>
            </a:pPr>
            <a:r>
              <a:rPr lang="en-US" sz="2136">
                <a:solidFill>
                  <a:srgbClr val="FFFFFF"/>
                </a:solidFill>
                <a:latin typeface="Alyssum"/>
                <a:ea typeface="Alyssum"/>
                <a:cs typeface="Alyssum"/>
                <a:sym typeface="Alyssum"/>
              </a:rPr>
              <a:t>AVERAGE ACCURACY RATE PER LANGUAGE:</a:t>
            </a:r>
          </a:p>
          <a:p>
            <a:pPr algn="ctr">
              <a:lnSpc>
                <a:spcPts val="2991"/>
              </a:lnSpc>
              <a:spcBef>
                <a:spcPct val="0"/>
              </a:spcBef>
            </a:pPr>
            <a:r>
              <a:rPr lang="en-US" sz="2136">
                <a:solidFill>
                  <a:srgbClr val="FFFFFF"/>
                </a:solidFill>
                <a:latin typeface="Alyssum"/>
                <a:ea typeface="Alyssum"/>
                <a:cs typeface="Alyssum"/>
                <a:sym typeface="Alyssum"/>
              </a:rPr>
              <a:t>CARD WAS ADDED</a:t>
            </a:r>
          </a:p>
          <a:p>
            <a:pPr algn="ctr">
              <a:lnSpc>
                <a:spcPts val="2991"/>
              </a:lnSpc>
              <a:spcBef>
                <a:spcPct val="0"/>
              </a:spcBef>
            </a:pPr>
            <a:r>
              <a:rPr lang="en-US" sz="2136">
                <a:solidFill>
                  <a:srgbClr val="FFFFFF"/>
                </a:solidFill>
                <a:latin typeface="Alyssum"/>
                <a:ea typeface="Alyssum"/>
                <a:cs typeface="Alyssum"/>
                <a:sym typeface="Alyssum"/>
              </a:rPr>
              <a:t>2023-12    0.979090</a:t>
            </a:r>
          </a:p>
          <a:p>
            <a:pPr algn="ctr">
              <a:lnSpc>
                <a:spcPts val="2991"/>
              </a:lnSpc>
              <a:spcBef>
                <a:spcPct val="0"/>
              </a:spcBef>
            </a:pPr>
            <a:r>
              <a:rPr lang="en-US" sz="2136">
                <a:solidFill>
                  <a:srgbClr val="FFFFFF"/>
                </a:solidFill>
                <a:latin typeface="Alyssum"/>
                <a:ea typeface="Alyssum"/>
                <a:cs typeface="Alyssum"/>
                <a:sym typeface="Alyssum"/>
              </a:rPr>
              <a:t>2024-01    0.894886</a:t>
            </a:r>
          </a:p>
          <a:p>
            <a:pPr algn="ctr">
              <a:lnSpc>
                <a:spcPts val="2991"/>
              </a:lnSpc>
              <a:spcBef>
                <a:spcPct val="0"/>
              </a:spcBef>
            </a:pPr>
            <a:r>
              <a:rPr lang="en-US" sz="2136">
                <a:solidFill>
                  <a:srgbClr val="FFFFFF"/>
                </a:solidFill>
                <a:latin typeface="Alyssum"/>
                <a:ea typeface="Alyssum"/>
                <a:cs typeface="Alyssum"/>
                <a:sym typeface="Alyssum"/>
              </a:rPr>
              <a:t>2024-02    0.926020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317038" cy="5035918"/>
          </a:xfrm>
          <a:custGeom>
            <a:avLst/>
            <a:gdLst/>
            <a:ahLst/>
            <a:cxnLst/>
            <a:rect r="r" b="b" t="t" l="l"/>
            <a:pathLst>
              <a:path h="5035918" w="9317038">
                <a:moveTo>
                  <a:pt x="0" y="0"/>
                </a:moveTo>
                <a:lnTo>
                  <a:pt x="9317038" y="0"/>
                </a:lnTo>
                <a:lnTo>
                  <a:pt x="9317038" y="5035918"/>
                </a:lnTo>
                <a:lnTo>
                  <a:pt x="0" y="50359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06573" y="5035918"/>
            <a:ext cx="9681427" cy="5232873"/>
          </a:xfrm>
          <a:custGeom>
            <a:avLst/>
            <a:gdLst/>
            <a:ahLst/>
            <a:cxnLst/>
            <a:rect r="r" b="b" t="t" l="l"/>
            <a:pathLst>
              <a:path h="5232873" w="9681427">
                <a:moveTo>
                  <a:pt x="0" y="0"/>
                </a:moveTo>
                <a:lnTo>
                  <a:pt x="9681427" y="0"/>
                </a:lnTo>
                <a:lnTo>
                  <a:pt x="9681427" y="5232873"/>
                </a:lnTo>
                <a:lnTo>
                  <a:pt x="0" y="52328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981147"/>
            <a:ext cx="1095067" cy="1303651"/>
          </a:xfrm>
          <a:custGeom>
            <a:avLst/>
            <a:gdLst/>
            <a:ahLst/>
            <a:cxnLst/>
            <a:rect r="r" b="b" t="t" l="l"/>
            <a:pathLst>
              <a:path h="1303651" w="1095067">
                <a:moveTo>
                  <a:pt x="0" y="0"/>
                </a:moveTo>
                <a:lnTo>
                  <a:pt x="1095067" y="0"/>
                </a:lnTo>
                <a:lnTo>
                  <a:pt x="1095067" y="1303651"/>
                </a:lnTo>
                <a:lnTo>
                  <a:pt x="0" y="13036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7324794" y="9138125"/>
            <a:ext cx="963206" cy="1146673"/>
          </a:xfrm>
          <a:custGeom>
            <a:avLst/>
            <a:gdLst/>
            <a:ahLst/>
            <a:cxnLst/>
            <a:rect r="r" b="b" t="t" l="l"/>
            <a:pathLst>
              <a:path h="1146673" w="963206">
                <a:moveTo>
                  <a:pt x="963206" y="0"/>
                </a:moveTo>
                <a:lnTo>
                  <a:pt x="0" y="0"/>
                </a:lnTo>
                <a:lnTo>
                  <a:pt x="0" y="1146673"/>
                </a:lnTo>
                <a:lnTo>
                  <a:pt x="963206" y="1146673"/>
                </a:lnTo>
                <a:lnTo>
                  <a:pt x="96320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6075" y="1490448"/>
            <a:ext cx="12897158" cy="7028951"/>
          </a:xfrm>
          <a:custGeom>
            <a:avLst/>
            <a:gdLst/>
            <a:ahLst/>
            <a:cxnLst/>
            <a:rect r="r" b="b" t="t" l="l"/>
            <a:pathLst>
              <a:path h="7028951" w="12897158">
                <a:moveTo>
                  <a:pt x="0" y="0"/>
                </a:moveTo>
                <a:lnTo>
                  <a:pt x="12897159" y="0"/>
                </a:lnTo>
                <a:lnTo>
                  <a:pt x="12897159" y="7028951"/>
                </a:lnTo>
                <a:lnTo>
                  <a:pt x="0" y="70289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566475" y="226061"/>
            <a:ext cx="12843643" cy="802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60"/>
              </a:lnSpc>
              <a:spcBef>
                <a:spcPct val="0"/>
              </a:spcBef>
            </a:pPr>
            <a:r>
              <a:rPr lang="en-US" sz="44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ACCURACY ANALYSIS: KOREAN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940247" y="409375"/>
            <a:ext cx="5866151" cy="3723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2"/>
              </a:lnSpc>
              <a:spcBef>
                <a:spcPct val="0"/>
              </a:spcBef>
            </a:pPr>
            <a:r>
              <a:rPr lang="en-US" sz="1915">
                <a:solidFill>
                  <a:srgbClr val="FFFFFF"/>
                </a:solidFill>
                <a:latin typeface="Alyssum"/>
                <a:ea typeface="Alyssum"/>
                <a:cs typeface="Alyssum"/>
                <a:sym typeface="Alyssum"/>
              </a:rPr>
              <a:t>AVERAGE ACCURACY RATE PER LANGUAGE:</a:t>
            </a:r>
          </a:p>
          <a:p>
            <a:pPr algn="ctr">
              <a:lnSpc>
                <a:spcPts val="2682"/>
              </a:lnSpc>
              <a:spcBef>
                <a:spcPct val="0"/>
              </a:spcBef>
            </a:pPr>
            <a:r>
              <a:rPr lang="en-US" sz="1915">
                <a:solidFill>
                  <a:srgbClr val="FFFFFF"/>
                </a:solidFill>
                <a:latin typeface="Alyssum"/>
                <a:ea typeface="Alyssum"/>
                <a:cs typeface="Alyssum"/>
                <a:sym typeface="Alyssum"/>
              </a:rPr>
              <a:t>CARD WAS ADDED</a:t>
            </a:r>
          </a:p>
          <a:p>
            <a:pPr algn="ctr">
              <a:lnSpc>
                <a:spcPts val="2682"/>
              </a:lnSpc>
              <a:spcBef>
                <a:spcPct val="0"/>
              </a:spcBef>
            </a:pPr>
            <a:r>
              <a:rPr lang="en-US" sz="1915">
                <a:solidFill>
                  <a:srgbClr val="FFFFFF"/>
                </a:solidFill>
                <a:latin typeface="Alyssum"/>
                <a:ea typeface="Alyssum"/>
                <a:cs typeface="Alyssum"/>
                <a:sym typeface="Alyssum"/>
              </a:rPr>
              <a:t>2023-02    1.000000</a:t>
            </a:r>
          </a:p>
          <a:p>
            <a:pPr algn="ctr">
              <a:lnSpc>
                <a:spcPts val="2682"/>
              </a:lnSpc>
              <a:spcBef>
                <a:spcPct val="0"/>
              </a:spcBef>
            </a:pPr>
            <a:r>
              <a:rPr lang="en-US" sz="1915">
                <a:solidFill>
                  <a:srgbClr val="FFFFFF"/>
                </a:solidFill>
                <a:latin typeface="Alyssum"/>
                <a:ea typeface="Alyssum"/>
                <a:cs typeface="Alyssum"/>
                <a:sym typeface="Alyssum"/>
              </a:rPr>
              <a:t>2023-07    0.981481</a:t>
            </a:r>
          </a:p>
          <a:p>
            <a:pPr algn="ctr">
              <a:lnSpc>
                <a:spcPts val="2682"/>
              </a:lnSpc>
              <a:spcBef>
                <a:spcPct val="0"/>
              </a:spcBef>
            </a:pPr>
            <a:r>
              <a:rPr lang="en-US" sz="1915">
                <a:solidFill>
                  <a:srgbClr val="FFFFFF"/>
                </a:solidFill>
                <a:latin typeface="Alyssum"/>
                <a:ea typeface="Alyssum"/>
                <a:cs typeface="Alyssum"/>
                <a:sym typeface="Alyssum"/>
              </a:rPr>
              <a:t>2023-09    0.970588</a:t>
            </a:r>
          </a:p>
          <a:p>
            <a:pPr algn="ctr">
              <a:lnSpc>
                <a:spcPts val="2682"/>
              </a:lnSpc>
              <a:spcBef>
                <a:spcPct val="0"/>
              </a:spcBef>
            </a:pPr>
            <a:r>
              <a:rPr lang="en-US" sz="1915">
                <a:solidFill>
                  <a:srgbClr val="FFFFFF"/>
                </a:solidFill>
                <a:latin typeface="Alyssum"/>
                <a:ea typeface="Alyssum"/>
                <a:cs typeface="Alyssum"/>
                <a:sym typeface="Alyssum"/>
              </a:rPr>
              <a:t>2023-12    1.000000</a:t>
            </a:r>
          </a:p>
          <a:p>
            <a:pPr algn="ctr">
              <a:lnSpc>
                <a:spcPts val="2682"/>
              </a:lnSpc>
              <a:spcBef>
                <a:spcPct val="0"/>
              </a:spcBef>
            </a:pPr>
            <a:r>
              <a:rPr lang="en-US" sz="1915">
                <a:solidFill>
                  <a:srgbClr val="FFFFFF"/>
                </a:solidFill>
                <a:latin typeface="Alyssum"/>
                <a:ea typeface="Alyssum"/>
                <a:cs typeface="Alyssum"/>
                <a:sym typeface="Alyssum"/>
              </a:rPr>
              <a:t>2024-01    0.944444</a:t>
            </a:r>
          </a:p>
          <a:p>
            <a:pPr algn="ctr">
              <a:lnSpc>
                <a:spcPts val="2682"/>
              </a:lnSpc>
              <a:spcBef>
                <a:spcPct val="0"/>
              </a:spcBef>
            </a:pPr>
            <a:r>
              <a:rPr lang="en-US" sz="1915">
                <a:solidFill>
                  <a:srgbClr val="FFFFFF"/>
                </a:solidFill>
                <a:latin typeface="Alyssum"/>
                <a:ea typeface="Alyssum"/>
                <a:cs typeface="Alyssum"/>
                <a:sym typeface="Alyssum"/>
              </a:rPr>
              <a:t>2024-02    0.879365</a:t>
            </a:r>
          </a:p>
          <a:p>
            <a:pPr algn="ctr">
              <a:lnSpc>
                <a:spcPts val="2682"/>
              </a:lnSpc>
              <a:spcBef>
                <a:spcPct val="0"/>
              </a:spcBef>
            </a:pPr>
            <a:r>
              <a:rPr lang="en-US" sz="1915">
                <a:solidFill>
                  <a:srgbClr val="FFFFFF"/>
                </a:solidFill>
                <a:latin typeface="Alyssum"/>
                <a:ea typeface="Alyssum"/>
                <a:cs typeface="Alyssum"/>
                <a:sym typeface="Alyssum"/>
              </a:rPr>
              <a:t>2024-03    0.800000</a:t>
            </a:r>
          </a:p>
          <a:p>
            <a:pPr algn="ctr">
              <a:lnSpc>
                <a:spcPts val="2682"/>
              </a:lnSpc>
              <a:spcBef>
                <a:spcPct val="0"/>
              </a:spcBef>
            </a:pPr>
            <a:r>
              <a:rPr lang="en-US" sz="1915">
                <a:solidFill>
                  <a:srgbClr val="FFFFFF"/>
                </a:solidFill>
                <a:latin typeface="Alyssum"/>
                <a:ea typeface="Alyssum"/>
                <a:cs typeface="Alyssum"/>
                <a:sym typeface="Alyssum"/>
              </a:rPr>
              <a:t>2024-05    0.801626</a:t>
            </a:r>
          </a:p>
          <a:p>
            <a:pPr algn="ctr">
              <a:lnSpc>
                <a:spcPts val="2682"/>
              </a:lnSpc>
              <a:spcBef>
                <a:spcPct val="0"/>
              </a:spcBef>
            </a:pPr>
            <a:r>
              <a:rPr lang="en-US" sz="1915">
                <a:solidFill>
                  <a:srgbClr val="FFFFFF"/>
                </a:solidFill>
                <a:latin typeface="Alyssum"/>
                <a:ea typeface="Alyssum"/>
                <a:cs typeface="Alyssum"/>
                <a:sym typeface="Alyssum"/>
              </a:rPr>
              <a:t>2024-07    0.800000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76111" y="650932"/>
            <a:ext cx="11269679" cy="6091333"/>
          </a:xfrm>
          <a:custGeom>
            <a:avLst/>
            <a:gdLst/>
            <a:ahLst/>
            <a:cxnLst/>
            <a:rect r="r" b="b" t="t" l="l"/>
            <a:pathLst>
              <a:path h="6091333" w="11269679">
                <a:moveTo>
                  <a:pt x="0" y="0"/>
                </a:moveTo>
                <a:lnTo>
                  <a:pt x="11269678" y="0"/>
                </a:lnTo>
                <a:lnTo>
                  <a:pt x="11269678" y="6091333"/>
                </a:lnTo>
                <a:lnTo>
                  <a:pt x="0" y="60913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92102" y="6957696"/>
            <a:ext cx="14837696" cy="2300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UNFORTUNATELY, PYTHON COULDNT HANDLE KOREAN CHARACTERS FOR THE WORD CLOUD...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981147"/>
            <a:ext cx="1095067" cy="1303651"/>
          </a:xfrm>
          <a:custGeom>
            <a:avLst/>
            <a:gdLst/>
            <a:ahLst/>
            <a:cxnLst/>
            <a:rect r="r" b="b" t="t" l="l"/>
            <a:pathLst>
              <a:path h="1303651" w="1095067">
                <a:moveTo>
                  <a:pt x="0" y="0"/>
                </a:moveTo>
                <a:lnTo>
                  <a:pt x="1095067" y="0"/>
                </a:lnTo>
                <a:lnTo>
                  <a:pt x="1095067" y="1303651"/>
                </a:lnTo>
                <a:lnTo>
                  <a:pt x="0" y="13036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7324794" y="9138125"/>
            <a:ext cx="963206" cy="1146673"/>
          </a:xfrm>
          <a:custGeom>
            <a:avLst/>
            <a:gdLst/>
            <a:ahLst/>
            <a:cxnLst/>
            <a:rect r="r" b="b" t="t" l="l"/>
            <a:pathLst>
              <a:path h="1146673" w="963206">
                <a:moveTo>
                  <a:pt x="963206" y="0"/>
                </a:moveTo>
                <a:lnTo>
                  <a:pt x="0" y="0"/>
                </a:lnTo>
                <a:lnTo>
                  <a:pt x="0" y="1146673"/>
                </a:lnTo>
                <a:lnTo>
                  <a:pt x="963206" y="1146673"/>
                </a:lnTo>
                <a:lnTo>
                  <a:pt x="96320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5249" y="1572863"/>
            <a:ext cx="12392668" cy="7141275"/>
          </a:xfrm>
          <a:custGeom>
            <a:avLst/>
            <a:gdLst/>
            <a:ahLst/>
            <a:cxnLst/>
            <a:rect r="r" b="b" t="t" l="l"/>
            <a:pathLst>
              <a:path h="7141275" w="12392668">
                <a:moveTo>
                  <a:pt x="0" y="0"/>
                </a:moveTo>
                <a:lnTo>
                  <a:pt x="12392668" y="0"/>
                </a:lnTo>
                <a:lnTo>
                  <a:pt x="12392668" y="7141274"/>
                </a:lnTo>
                <a:lnTo>
                  <a:pt x="0" y="71412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566475" y="226061"/>
            <a:ext cx="12843643" cy="802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60"/>
              </a:lnSpc>
              <a:spcBef>
                <a:spcPct val="0"/>
              </a:spcBef>
            </a:pPr>
            <a:r>
              <a:rPr lang="en-US" sz="44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ACCURACY ANALYSIS: ITALIAN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679761" y="311786"/>
            <a:ext cx="6413464" cy="3335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2"/>
              </a:lnSpc>
              <a:spcBef>
                <a:spcPct val="0"/>
              </a:spcBef>
            </a:pPr>
            <a:r>
              <a:rPr lang="en-US" sz="2094">
                <a:solidFill>
                  <a:srgbClr val="FFFFFF"/>
                </a:solidFill>
                <a:latin typeface="Alyssum"/>
                <a:ea typeface="Alyssum"/>
                <a:cs typeface="Alyssum"/>
                <a:sym typeface="Alyssum"/>
              </a:rPr>
              <a:t>AVERAGE ACCURACY RATE PER LANGUAGE:</a:t>
            </a:r>
          </a:p>
          <a:p>
            <a:pPr algn="ctr">
              <a:lnSpc>
                <a:spcPts val="2932"/>
              </a:lnSpc>
              <a:spcBef>
                <a:spcPct val="0"/>
              </a:spcBef>
            </a:pPr>
            <a:r>
              <a:rPr lang="en-US" sz="2094">
                <a:solidFill>
                  <a:srgbClr val="FFFFFF"/>
                </a:solidFill>
                <a:latin typeface="Alyssum"/>
                <a:ea typeface="Alyssum"/>
                <a:cs typeface="Alyssum"/>
                <a:sym typeface="Alyssum"/>
              </a:rPr>
              <a:t>CARD WAS ADDED</a:t>
            </a:r>
          </a:p>
          <a:p>
            <a:pPr algn="ctr">
              <a:lnSpc>
                <a:spcPts val="2932"/>
              </a:lnSpc>
              <a:spcBef>
                <a:spcPct val="0"/>
              </a:spcBef>
            </a:pPr>
            <a:r>
              <a:rPr lang="en-US" sz="2094">
                <a:solidFill>
                  <a:srgbClr val="FFFFFF"/>
                </a:solidFill>
                <a:latin typeface="Alyssum"/>
                <a:ea typeface="Alyssum"/>
                <a:cs typeface="Alyssum"/>
                <a:sym typeface="Alyssum"/>
              </a:rPr>
              <a:t>2024-03    0.966065</a:t>
            </a:r>
          </a:p>
          <a:p>
            <a:pPr algn="ctr">
              <a:lnSpc>
                <a:spcPts val="2932"/>
              </a:lnSpc>
              <a:spcBef>
                <a:spcPct val="0"/>
              </a:spcBef>
            </a:pPr>
            <a:r>
              <a:rPr lang="en-US" sz="2094">
                <a:solidFill>
                  <a:srgbClr val="FFFFFF"/>
                </a:solidFill>
                <a:latin typeface="Alyssum"/>
                <a:ea typeface="Alyssum"/>
                <a:cs typeface="Alyssum"/>
                <a:sym typeface="Alyssum"/>
              </a:rPr>
              <a:t>2024-04    0.934804</a:t>
            </a:r>
          </a:p>
          <a:p>
            <a:pPr algn="ctr">
              <a:lnSpc>
                <a:spcPts val="2932"/>
              </a:lnSpc>
              <a:spcBef>
                <a:spcPct val="0"/>
              </a:spcBef>
            </a:pPr>
            <a:r>
              <a:rPr lang="en-US" sz="2094">
                <a:solidFill>
                  <a:srgbClr val="FFFFFF"/>
                </a:solidFill>
                <a:latin typeface="Alyssum"/>
                <a:ea typeface="Alyssum"/>
                <a:cs typeface="Alyssum"/>
                <a:sym typeface="Alyssum"/>
              </a:rPr>
              <a:t>2024-05    0.957225</a:t>
            </a:r>
          </a:p>
          <a:p>
            <a:pPr algn="ctr">
              <a:lnSpc>
                <a:spcPts val="2932"/>
              </a:lnSpc>
              <a:spcBef>
                <a:spcPct val="0"/>
              </a:spcBef>
            </a:pPr>
            <a:r>
              <a:rPr lang="en-US" sz="2094">
                <a:solidFill>
                  <a:srgbClr val="FFFFFF"/>
                </a:solidFill>
                <a:latin typeface="Alyssum"/>
                <a:ea typeface="Alyssum"/>
                <a:cs typeface="Alyssum"/>
                <a:sym typeface="Alyssum"/>
              </a:rPr>
              <a:t>2024-06    0.840888</a:t>
            </a:r>
          </a:p>
          <a:p>
            <a:pPr algn="ctr">
              <a:lnSpc>
                <a:spcPts val="2932"/>
              </a:lnSpc>
              <a:spcBef>
                <a:spcPct val="0"/>
              </a:spcBef>
            </a:pPr>
            <a:r>
              <a:rPr lang="en-US" sz="2094">
                <a:solidFill>
                  <a:srgbClr val="FFFFFF"/>
                </a:solidFill>
                <a:latin typeface="Alyssum"/>
                <a:ea typeface="Alyssum"/>
                <a:cs typeface="Alyssum"/>
                <a:sym typeface="Alyssum"/>
              </a:rPr>
              <a:t>2024-07    0.837432</a:t>
            </a:r>
          </a:p>
          <a:p>
            <a:pPr algn="ctr">
              <a:lnSpc>
                <a:spcPts val="2932"/>
              </a:lnSpc>
              <a:spcBef>
                <a:spcPct val="0"/>
              </a:spcBef>
            </a:pPr>
            <a:r>
              <a:rPr lang="en-US" sz="2094">
                <a:solidFill>
                  <a:srgbClr val="FFFFFF"/>
                </a:solidFill>
                <a:latin typeface="Alyssum"/>
                <a:ea typeface="Alyssum"/>
                <a:cs typeface="Alyssum"/>
                <a:sym typeface="Alyssum"/>
              </a:rPr>
              <a:t>2024-08    0.761458</a:t>
            </a:r>
          </a:p>
          <a:p>
            <a:pPr algn="ctr">
              <a:lnSpc>
                <a:spcPts val="2932"/>
              </a:lnSpc>
              <a:spcBef>
                <a:spcPct val="0"/>
              </a:spcBef>
            </a:pPr>
            <a:r>
              <a:rPr lang="en-US" sz="2094">
                <a:solidFill>
                  <a:srgbClr val="FFFFFF"/>
                </a:solidFill>
                <a:latin typeface="Alyssum"/>
                <a:ea typeface="Alyssum"/>
                <a:cs typeface="Alyssum"/>
                <a:sym typeface="Alyssum"/>
              </a:rPr>
              <a:t>2024-09    0.592889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516077" cy="5143500"/>
          </a:xfrm>
          <a:custGeom>
            <a:avLst/>
            <a:gdLst/>
            <a:ahLst/>
            <a:cxnLst/>
            <a:rect r="r" b="b" t="t" l="l"/>
            <a:pathLst>
              <a:path h="5143500" w="9516077">
                <a:moveTo>
                  <a:pt x="0" y="0"/>
                </a:moveTo>
                <a:lnTo>
                  <a:pt x="9516077" y="0"/>
                </a:lnTo>
                <a:lnTo>
                  <a:pt x="9516077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26824" y="5143500"/>
            <a:ext cx="9461176" cy="5113825"/>
          </a:xfrm>
          <a:custGeom>
            <a:avLst/>
            <a:gdLst/>
            <a:ahLst/>
            <a:cxnLst/>
            <a:rect r="r" b="b" t="t" l="l"/>
            <a:pathLst>
              <a:path h="5113825" w="9461176">
                <a:moveTo>
                  <a:pt x="0" y="0"/>
                </a:moveTo>
                <a:lnTo>
                  <a:pt x="9461176" y="0"/>
                </a:lnTo>
                <a:lnTo>
                  <a:pt x="9461176" y="5113825"/>
                </a:lnTo>
                <a:lnTo>
                  <a:pt x="0" y="51138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11178" y="1028700"/>
            <a:ext cx="11301259" cy="4350985"/>
          </a:xfrm>
          <a:custGeom>
            <a:avLst/>
            <a:gdLst/>
            <a:ahLst/>
            <a:cxnLst/>
            <a:rect r="r" b="b" t="t" l="l"/>
            <a:pathLst>
              <a:path h="4350985" w="11301259">
                <a:moveTo>
                  <a:pt x="0" y="0"/>
                </a:moveTo>
                <a:lnTo>
                  <a:pt x="11301259" y="0"/>
                </a:lnTo>
                <a:lnTo>
                  <a:pt x="11301259" y="4350985"/>
                </a:lnTo>
                <a:lnTo>
                  <a:pt x="0" y="43509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11178" y="5617810"/>
            <a:ext cx="11301259" cy="4350985"/>
          </a:xfrm>
          <a:custGeom>
            <a:avLst/>
            <a:gdLst/>
            <a:ahLst/>
            <a:cxnLst/>
            <a:rect r="r" b="b" t="t" l="l"/>
            <a:pathLst>
              <a:path h="4350985" w="11301259">
                <a:moveTo>
                  <a:pt x="0" y="0"/>
                </a:moveTo>
                <a:lnTo>
                  <a:pt x="11301259" y="0"/>
                </a:lnTo>
                <a:lnTo>
                  <a:pt x="11301259" y="4350984"/>
                </a:lnTo>
                <a:lnTo>
                  <a:pt x="0" y="43509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490803" y="-142205"/>
            <a:ext cx="6471642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correlatıons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502031" y="7222783"/>
            <a:ext cx="11187008" cy="6128433"/>
          </a:xfrm>
          <a:custGeom>
            <a:avLst/>
            <a:gdLst/>
            <a:ahLst/>
            <a:cxnLst/>
            <a:rect r="r" b="b" t="t" l="l"/>
            <a:pathLst>
              <a:path h="6128433" w="11187008">
                <a:moveTo>
                  <a:pt x="11187008" y="0"/>
                </a:moveTo>
                <a:lnTo>
                  <a:pt x="0" y="0"/>
                </a:lnTo>
                <a:lnTo>
                  <a:pt x="0" y="6128434"/>
                </a:lnTo>
                <a:lnTo>
                  <a:pt x="11187008" y="6128434"/>
                </a:lnTo>
                <a:lnTo>
                  <a:pt x="11187008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446108" y="9291108"/>
            <a:ext cx="3303035" cy="960883"/>
          </a:xfrm>
          <a:custGeom>
            <a:avLst/>
            <a:gdLst/>
            <a:ahLst/>
            <a:cxnLst/>
            <a:rect r="r" b="b" t="t" l="l"/>
            <a:pathLst>
              <a:path h="960883" w="3303035">
                <a:moveTo>
                  <a:pt x="0" y="0"/>
                </a:moveTo>
                <a:lnTo>
                  <a:pt x="3303035" y="0"/>
                </a:lnTo>
                <a:lnTo>
                  <a:pt x="3303035" y="960882"/>
                </a:lnTo>
                <a:lnTo>
                  <a:pt x="0" y="9608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095535" y="2194830"/>
            <a:ext cx="4384930" cy="1530739"/>
          </a:xfrm>
          <a:custGeom>
            <a:avLst/>
            <a:gdLst/>
            <a:ahLst/>
            <a:cxnLst/>
            <a:rect r="r" b="b" t="t" l="l"/>
            <a:pathLst>
              <a:path h="1530739" w="4384930">
                <a:moveTo>
                  <a:pt x="0" y="0"/>
                </a:moveTo>
                <a:lnTo>
                  <a:pt x="4384930" y="0"/>
                </a:lnTo>
                <a:lnTo>
                  <a:pt x="4384930" y="1530740"/>
                </a:lnTo>
                <a:lnTo>
                  <a:pt x="0" y="15307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591526" y="8981147"/>
            <a:ext cx="1095067" cy="1303651"/>
          </a:xfrm>
          <a:custGeom>
            <a:avLst/>
            <a:gdLst/>
            <a:ahLst/>
            <a:cxnLst/>
            <a:rect r="r" b="b" t="t" l="l"/>
            <a:pathLst>
              <a:path h="1303651" w="1095067">
                <a:moveTo>
                  <a:pt x="0" y="0"/>
                </a:moveTo>
                <a:lnTo>
                  <a:pt x="1095067" y="0"/>
                </a:lnTo>
                <a:lnTo>
                  <a:pt x="1095067" y="1303651"/>
                </a:lnTo>
                <a:lnTo>
                  <a:pt x="0" y="13036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47029" y="643308"/>
            <a:ext cx="4325833" cy="770785"/>
          </a:xfrm>
          <a:custGeom>
            <a:avLst/>
            <a:gdLst/>
            <a:ahLst/>
            <a:cxnLst/>
            <a:rect r="r" b="b" t="t" l="l"/>
            <a:pathLst>
              <a:path h="770785" w="4325833">
                <a:moveTo>
                  <a:pt x="0" y="0"/>
                </a:moveTo>
                <a:lnTo>
                  <a:pt x="4325833" y="0"/>
                </a:lnTo>
                <a:lnTo>
                  <a:pt x="4325833" y="770784"/>
                </a:lnTo>
                <a:lnTo>
                  <a:pt x="0" y="77078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6806308" y="9138125"/>
            <a:ext cx="963206" cy="1146673"/>
          </a:xfrm>
          <a:custGeom>
            <a:avLst/>
            <a:gdLst/>
            <a:ahLst/>
            <a:cxnLst/>
            <a:rect r="r" b="b" t="t" l="l"/>
            <a:pathLst>
              <a:path h="1146673" w="963206">
                <a:moveTo>
                  <a:pt x="963205" y="0"/>
                </a:moveTo>
                <a:lnTo>
                  <a:pt x="0" y="0"/>
                </a:lnTo>
                <a:lnTo>
                  <a:pt x="0" y="1146673"/>
                </a:lnTo>
                <a:lnTo>
                  <a:pt x="963205" y="1146673"/>
                </a:lnTo>
                <a:lnTo>
                  <a:pt x="96320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26773" y="9291108"/>
            <a:ext cx="3415811" cy="993690"/>
          </a:xfrm>
          <a:custGeom>
            <a:avLst/>
            <a:gdLst/>
            <a:ahLst/>
            <a:cxnLst/>
            <a:rect r="r" b="b" t="t" l="l"/>
            <a:pathLst>
              <a:path h="993690" w="3415811">
                <a:moveTo>
                  <a:pt x="0" y="0"/>
                </a:moveTo>
                <a:lnTo>
                  <a:pt x="3415811" y="0"/>
                </a:lnTo>
                <a:lnTo>
                  <a:pt x="3415811" y="993690"/>
                </a:lnTo>
                <a:lnTo>
                  <a:pt x="0" y="9936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-542181" y="9170932"/>
            <a:ext cx="3716138" cy="1081058"/>
          </a:xfrm>
          <a:custGeom>
            <a:avLst/>
            <a:gdLst/>
            <a:ahLst/>
            <a:cxnLst/>
            <a:rect r="r" b="b" t="t" l="l"/>
            <a:pathLst>
              <a:path h="1081058" w="3716138">
                <a:moveTo>
                  <a:pt x="3716138" y="0"/>
                </a:moveTo>
                <a:lnTo>
                  <a:pt x="0" y="0"/>
                </a:lnTo>
                <a:lnTo>
                  <a:pt x="0" y="1081058"/>
                </a:lnTo>
                <a:lnTo>
                  <a:pt x="3716138" y="1081058"/>
                </a:lnTo>
                <a:lnTo>
                  <a:pt x="371613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2992170" y="6088966"/>
            <a:ext cx="2725663" cy="3544006"/>
          </a:xfrm>
          <a:custGeom>
            <a:avLst/>
            <a:gdLst/>
            <a:ahLst/>
            <a:cxnLst/>
            <a:rect r="r" b="b" t="t" l="l"/>
            <a:pathLst>
              <a:path h="3544006" w="2725663">
                <a:moveTo>
                  <a:pt x="2725663" y="0"/>
                </a:moveTo>
                <a:lnTo>
                  <a:pt x="0" y="0"/>
                </a:lnTo>
                <a:lnTo>
                  <a:pt x="0" y="3544007"/>
                </a:lnTo>
                <a:lnTo>
                  <a:pt x="2725663" y="3544007"/>
                </a:lnTo>
                <a:lnTo>
                  <a:pt x="2725663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5487514" y="5025491"/>
            <a:ext cx="3543572" cy="4607481"/>
          </a:xfrm>
          <a:custGeom>
            <a:avLst/>
            <a:gdLst/>
            <a:ahLst/>
            <a:cxnLst/>
            <a:rect r="r" b="b" t="t" l="l"/>
            <a:pathLst>
              <a:path h="4607481" w="3543572">
                <a:moveTo>
                  <a:pt x="3543572" y="0"/>
                </a:moveTo>
                <a:lnTo>
                  <a:pt x="0" y="0"/>
                </a:lnTo>
                <a:lnTo>
                  <a:pt x="0" y="4607482"/>
                </a:lnTo>
                <a:lnTo>
                  <a:pt x="3543572" y="4607482"/>
                </a:lnTo>
                <a:lnTo>
                  <a:pt x="3543572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401070" y="9274704"/>
            <a:ext cx="3415811" cy="993690"/>
          </a:xfrm>
          <a:custGeom>
            <a:avLst/>
            <a:gdLst/>
            <a:ahLst/>
            <a:cxnLst/>
            <a:rect r="r" b="b" t="t" l="l"/>
            <a:pathLst>
              <a:path h="993690" w="3415811">
                <a:moveTo>
                  <a:pt x="0" y="0"/>
                </a:moveTo>
                <a:lnTo>
                  <a:pt x="3415811" y="0"/>
                </a:lnTo>
                <a:lnTo>
                  <a:pt x="3415811" y="993690"/>
                </a:lnTo>
                <a:lnTo>
                  <a:pt x="0" y="9936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011454" y="594943"/>
            <a:ext cx="12869307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MOTIVATION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0410" y="2598103"/>
            <a:ext cx="14355001" cy="5033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Alyssum"/>
                <a:ea typeface="Alyssum"/>
                <a:cs typeface="Alyssum"/>
                <a:sym typeface="Alyssum"/>
              </a:rPr>
              <a:t>ı have long loved Language learnıng, and to understand my learnıng habıts, ı wanted to take a look at my flashcards app usage.</a:t>
            </a:r>
          </a:p>
          <a:p>
            <a:pPr algn="l">
              <a:lnSpc>
                <a:spcPts val="4480"/>
              </a:lnSpc>
            </a:pPr>
          </a:p>
          <a:p>
            <a:pPr algn="l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Alyssum"/>
                <a:ea typeface="Alyssum"/>
                <a:cs typeface="Alyssum"/>
                <a:sym typeface="Alyssum"/>
              </a:rPr>
              <a:t>flashcards are cards that have the target word ın front and the translatıon at the back.</a:t>
            </a:r>
          </a:p>
          <a:p>
            <a:pPr algn="l">
              <a:lnSpc>
                <a:spcPts val="4480"/>
              </a:lnSpc>
            </a:pPr>
          </a:p>
          <a:p>
            <a:pPr algn="l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Alyssum"/>
                <a:ea typeface="Alyssum"/>
                <a:cs typeface="Alyssum"/>
                <a:sym typeface="Alyssum"/>
              </a:rPr>
              <a:t>the languages ı study are german, korean and predomınantly, ıtalıan.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3687" y="1684884"/>
            <a:ext cx="16375613" cy="6345550"/>
          </a:xfrm>
          <a:custGeom>
            <a:avLst/>
            <a:gdLst/>
            <a:ahLst/>
            <a:cxnLst/>
            <a:rect r="r" b="b" t="t" l="l"/>
            <a:pathLst>
              <a:path h="6345550" w="16375613">
                <a:moveTo>
                  <a:pt x="0" y="0"/>
                </a:moveTo>
                <a:lnTo>
                  <a:pt x="16375613" y="0"/>
                </a:lnTo>
                <a:lnTo>
                  <a:pt x="16375613" y="6345550"/>
                </a:lnTo>
                <a:lnTo>
                  <a:pt x="0" y="6345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46260" y="-369518"/>
            <a:ext cx="3474012" cy="1212746"/>
          </a:xfrm>
          <a:custGeom>
            <a:avLst/>
            <a:gdLst/>
            <a:ahLst/>
            <a:cxnLst/>
            <a:rect r="r" b="b" t="t" l="l"/>
            <a:pathLst>
              <a:path h="1212746" w="3474012">
                <a:moveTo>
                  <a:pt x="0" y="0"/>
                </a:moveTo>
                <a:lnTo>
                  <a:pt x="3474012" y="0"/>
                </a:lnTo>
                <a:lnTo>
                  <a:pt x="3474012" y="1212746"/>
                </a:lnTo>
                <a:lnTo>
                  <a:pt x="0" y="12127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099" y="1242107"/>
            <a:ext cx="8972901" cy="5114553"/>
          </a:xfrm>
          <a:custGeom>
            <a:avLst/>
            <a:gdLst/>
            <a:ahLst/>
            <a:cxnLst/>
            <a:rect r="r" b="b" t="t" l="l"/>
            <a:pathLst>
              <a:path h="5114553" w="8972901">
                <a:moveTo>
                  <a:pt x="0" y="0"/>
                </a:moveTo>
                <a:lnTo>
                  <a:pt x="8972901" y="0"/>
                </a:lnTo>
                <a:lnTo>
                  <a:pt x="8972901" y="5114553"/>
                </a:lnTo>
                <a:lnTo>
                  <a:pt x="0" y="51145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65906" y="-579968"/>
            <a:ext cx="3474012" cy="1212746"/>
          </a:xfrm>
          <a:custGeom>
            <a:avLst/>
            <a:gdLst/>
            <a:ahLst/>
            <a:cxnLst/>
            <a:rect r="r" b="b" t="t" l="l"/>
            <a:pathLst>
              <a:path h="1212746" w="3474012">
                <a:moveTo>
                  <a:pt x="0" y="0"/>
                </a:moveTo>
                <a:lnTo>
                  <a:pt x="3474011" y="0"/>
                </a:lnTo>
                <a:lnTo>
                  <a:pt x="3474011" y="1212745"/>
                </a:lnTo>
                <a:lnTo>
                  <a:pt x="0" y="121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394425" y="4734193"/>
            <a:ext cx="8479228" cy="5315365"/>
          </a:xfrm>
          <a:custGeom>
            <a:avLst/>
            <a:gdLst/>
            <a:ahLst/>
            <a:cxnLst/>
            <a:rect r="r" b="b" t="t" l="l"/>
            <a:pathLst>
              <a:path h="5315365" w="8479228">
                <a:moveTo>
                  <a:pt x="0" y="0"/>
                </a:moveTo>
                <a:lnTo>
                  <a:pt x="8479229" y="0"/>
                </a:lnTo>
                <a:lnTo>
                  <a:pt x="8479229" y="5315365"/>
                </a:lnTo>
                <a:lnTo>
                  <a:pt x="0" y="53153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10469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90746" y="7391875"/>
            <a:ext cx="7315200" cy="2793076"/>
          </a:xfrm>
          <a:custGeom>
            <a:avLst/>
            <a:gdLst/>
            <a:ahLst/>
            <a:cxnLst/>
            <a:rect r="r" b="b" t="t" l="l"/>
            <a:pathLst>
              <a:path h="2793076" w="7315200">
                <a:moveTo>
                  <a:pt x="0" y="0"/>
                </a:moveTo>
                <a:lnTo>
                  <a:pt x="7315200" y="0"/>
                </a:lnTo>
                <a:lnTo>
                  <a:pt x="7315200" y="2793077"/>
                </a:lnTo>
                <a:lnTo>
                  <a:pt x="0" y="27930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733025" y="-145633"/>
            <a:ext cx="4281256" cy="1556821"/>
          </a:xfrm>
          <a:custGeom>
            <a:avLst/>
            <a:gdLst/>
            <a:ahLst/>
            <a:cxnLst/>
            <a:rect r="r" b="b" t="t" l="l"/>
            <a:pathLst>
              <a:path h="1556821" w="4281256">
                <a:moveTo>
                  <a:pt x="0" y="0"/>
                </a:moveTo>
                <a:lnTo>
                  <a:pt x="4281257" y="0"/>
                </a:lnTo>
                <a:lnTo>
                  <a:pt x="4281257" y="1556821"/>
                </a:lnTo>
                <a:lnTo>
                  <a:pt x="0" y="15568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995910" y="93980"/>
            <a:ext cx="12296180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parts of speech analysis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069800" y="1571123"/>
            <a:ext cx="6627628" cy="2562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5"/>
              </a:lnSpc>
              <a:spcBef>
                <a:spcPct val="0"/>
              </a:spcBef>
            </a:pPr>
            <a:r>
              <a:rPr lang="en-US" sz="1796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AVERAGE PERFORMANCE BY PART OF SPEECH:</a:t>
            </a:r>
          </a:p>
          <a:p>
            <a:pPr algn="ctr">
              <a:lnSpc>
                <a:spcPts val="2515"/>
              </a:lnSpc>
              <a:spcBef>
                <a:spcPct val="0"/>
              </a:spcBef>
            </a:pPr>
            <a:r>
              <a:rPr lang="en-US" sz="1796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PART OF SPEECH</a:t>
            </a:r>
          </a:p>
          <a:p>
            <a:pPr algn="ctr">
              <a:lnSpc>
                <a:spcPts val="2515"/>
              </a:lnSpc>
              <a:spcBef>
                <a:spcPct val="0"/>
              </a:spcBef>
            </a:pPr>
            <a:r>
              <a:rPr lang="en-US" sz="1796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PRON    1.000000</a:t>
            </a:r>
          </a:p>
          <a:p>
            <a:pPr algn="ctr">
              <a:lnSpc>
                <a:spcPts val="2515"/>
              </a:lnSpc>
              <a:spcBef>
                <a:spcPct val="0"/>
              </a:spcBef>
            </a:pPr>
            <a:r>
              <a:rPr lang="en-US" sz="1796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DET     0.965341</a:t>
            </a:r>
          </a:p>
          <a:p>
            <a:pPr algn="ctr">
              <a:lnSpc>
                <a:spcPts val="2515"/>
              </a:lnSpc>
              <a:spcBef>
                <a:spcPct val="0"/>
              </a:spcBef>
            </a:pPr>
            <a:r>
              <a:rPr lang="en-US" sz="1796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ADV     0.953526</a:t>
            </a:r>
          </a:p>
          <a:p>
            <a:pPr algn="ctr">
              <a:lnSpc>
                <a:spcPts val="2515"/>
              </a:lnSpc>
              <a:spcBef>
                <a:spcPct val="0"/>
              </a:spcBef>
            </a:pPr>
            <a:r>
              <a:rPr lang="en-US" sz="1796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VERB    0.944558</a:t>
            </a:r>
          </a:p>
          <a:p>
            <a:pPr algn="ctr">
              <a:lnSpc>
                <a:spcPts val="2515"/>
              </a:lnSpc>
              <a:spcBef>
                <a:spcPct val="0"/>
              </a:spcBef>
            </a:pPr>
            <a:r>
              <a:rPr lang="en-US" sz="1796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ADJ     0.922276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46260" y="-369518"/>
            <a:ext cx="3474012" cy="1212746"/>
          </a:xfrm>
          <a:custGeom>
            <a:avLst/>
            <a:gdLst/>
            <a:ahLst/>
            <a:cxnLst/>
            <a:rect r="r" b="b" t="t" l="l"/>
            <a:pathLst>
              <a:path h="1212746" w="3474012">
                <a:moveTo>
                  <a:pt x="0" y="0"/>
                </a:moveTo>
                <a:lnTo>
                  <a:pt x="3474012" y="0"/>
                </a:lnTo>
                <a:lnTo>
                  <a:pt x="3474012" y="1212746"/>
                </a:lnTo>
                <a:lnTo>
                  <a:pt x="0" y="12127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65906" y="-579968"/>
            <a:ext cx="3474012" cy="1212746"/>
          </a:xfrm>
          <a:custGeom>
            <a:avLst/>
            <a:gdLst/>
            <a:ahLst/>
            <a:cxnLst/>
            <a:rect r="r" b="b" t="t" l="l"/>
            <a:pathLst>
              <a:path h="1212746" w="3474012">
                <a:moveTo>
                  <a:pt x="0" y="0"/>
                </a:moveTo>
                <a:lnTo>
                  <a:pt x="3474011" y="0"/>
                </a:lnTo>
                <a:lnTo>
                  <a:pt x="3474011" y="1212745"/>
                </a:lnTo>
                <a:lnTo>
                  <a:pt x="0" y="121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90746" y="7391875"/>
            <a:ext cx="7315200" cy="2793076"/>
          </a:xfrm>
          <a:custGeom>
            <a:avLst/>
            <a:gdLst/>
            <a:ahLst/>
            <a:cxnLst/>
            <a:rect r="r" b="b" t="t" l="l"/>
            <a:pathLst>
              <a:path h="2793076" w="7315200">
                <a:moveTo>
                  <a:pt x="0" y="0"/>
                </a:moveTo>
                <a:lnTo>
                  <a:pt x="7315200" y="0"/>
                </a:lnTo>
                <a:lnTo>
                  <a:pt x="7315200" y="2793077"/>
                </a:lnTo>
                <a:lnTo>
                  <a:pt x="0" y="27930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33025" y="-145633"/>
            <a:ext cx="4281256" cy="1556821"/>
          </a:xfrm>
          <a:custGeom>
            <a:avLst/>
            <a:gdLst/>
            <a:ahLst/>
            <a:cxnLst/>
            <a:rect r="r" b="b" t="t" l="l"/>
            <a:pathLst>
              <a:path h="1556821" w="4281256">
                <a:moveTo>
                  <a:pt x="0" y="0"/>
                </a:moveTo>
                <a:lnTo>
                  <a:pt x="4281257" y="0"/>
                </a:lnTo>
                <a:lnTo>
                  <a:pt x="4281257" y="1556821"/>
                </a:lnTo>
                <a:lnTo>
                  <a:pt x="0" y="15568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617025" y="5143500"/>
            <a:ext cx="8479228" cy="5371015"/>
          </a:xfrm>
          <a:custGeom>
            <a:avLst/>
            <a:gdLst/>
            <a:ahLst/>
            <a:cxnLst/>
            <a:rect r="r" b="b" t="t" l="l"/>
            <a:pathLst>
              <a:path h="5371015" w="8479228">
                <a:moveTo>
                  <a:pt x="0" y="0"/>
                </a:moveTo>
                <a:lnTo>
                  <a:pt x="8479229" y="0"/>
                </a:lnTo>
                <a:lnTo>
                  <a:pt x="8479229" y="5371015"/>
                </a:lnTo>
                <a:lnTo>
                  <a:pt x="0" y="537101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-9325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1028700"/>
            <a:ext cx="9366600" cy="5397503"/>
          </a:xfrm>
          <a:custGeom>
            <a:avLst/>
            <a:gdLst/>
            <a:ahLst/>
            <a:cxnLst/>
            <a:rect r="r" b="b" t="t" l="l"/>
            <a:pathLst>
              <a:path h="5397503" w="9366600">
                <a:moveTo>
                  <a:pt x="0" y="0"/>
                </a:moveTo>
                <a:lnTo>
                  <a:pt x="9366600" y="0"/>
                </a:lnTo>
                <a:lnTo>
                  <a:pt x="9366600" y="5397503"/>
                </a:lnTo>
                <a:lnTo>
                  <a:pt x="0" y="539750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995910" y="93980"/>
            <a:ext cx="12296180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parts of speech analysis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012190" y="1666264"/>
            <a:ext cx="7247110" cy="3155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0"/>
              </a:lnSpc>
              <a:spcBef>
                <a:spcPct val="0"/>
              </a:spcBef>
            </a:pPr>
            <a:r>
              <a:rPr lang="en-US" sz="1964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AVERAGE PERFORMANCE BY PART OF SPEECH:</a:t>
            </a:r>
          </a:p>
          <a:p>
            <a:pPr algn="ctr">
              <a:lnSpc>
                <a:spcPts val="2750"/>
              </a:lnSpc>
              <a:spcBef>
                <a:spcPct val="0"/>
              </a:spcBef>
            </a:pPr>
            <a:r>
              <a:rPr lang="en-US" sz="1964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PART OF SPEECH</a:t>
            </a:r>
          </a:p>
          <a:p>
            <a:pPr algn="ctr">
              <a:lnSpc>
                <a:spcPts val="2750"/>
              </a:lnSpc>
              <a:spcBef>
                <a:spcPct val="0"/>
              </a:spcBef>
            </a:pPr>
            <a:r>
              <a:rPr lang="en-US" sz="1964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ADJ      1.000000</a:t>
            </a:r>
          </a:p>
          <a:p>
            <a:pPr algn="ctr">
              <a:lnSpc>
                <a:spcPts val="2750"/>
              </a:lnSpc>
              <a:spcBef>
                <a:spcPct val="0"/>
              </a:spcBef>
            </a:pPr>
            <a:r>
              <a:rPr lang="en-US" sz="1964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ADV      1.000000</a:t>
            </a:r>
          </a:p>
          <a:p>
            <a:pPr algn="ctr">
              <a:lnSpc>
                <a:spcPts val="2750"/>
              </a:lnSpc>
              <a:spcBef>
                <a:spcPct val="0"/>
              </a:spcBef>
            </a:pPr>
            <a:r>
              <a:rPr lang="en-US" sz="1964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PROPN    1.000000</a:t>
            </a:r>
          </a:p>
          <a:p>
            <a:pPr algn="ctr">
              <a:lnSpc>
                <a:spcPts val="2750"/>
              </a:lnSpc>
              <a:spcBef>
                <a:spcPct val="0"/>
              </a:spcBef>
            </a:pPr>
            <a:r>
              <a:rPr lang="en-US" sz="1964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NOUN     0.898870</a:t>
            </a:r>
          </a:p>
          <a:p>
            <a:pPr algn="ctr">
              <a:lnSpc>
                <a:spcPts val="2750"/>
              </a:lnSpc>
              <a:spcBef>
                <a:spcPct val="0"/>
              </a:spcBef>
            </a:pPr>
            <a:r>
              <a:rPr lang="en-US" sz="1964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INTJ     0.888889</a:t>
            </a:r>
          </a:p>
          <a:p>
            <a:pPr algn="ctr">
              <a:lnSpc>
                <a:spcPts val="2750"/>
              </a:lnSpc>
              <a:spcBef>
                <a:spcPct val="0"/>
              </a:spcBef>
            </a:pPr>
            <a:r>
              <a:rPr lang="en-US" sz="1964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VERB     0.815801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46260" y="-369518"/>
            <a:ext cx="3474012" cy="1212746"/>
          </a:xfrm>
          <a:custGeom>
            <a:avLst/>
            <a:gdLst/>
            <a:ahLst/>
            <a:cxnLst/>
            <a:rect r="r" b="b" t="t" l="l"/>
            <a:pathLst>
              <a:path h="1212746" w="3474012">
                <a:moveTo>
                  <a:pt x="0" y="0"/>
                </a:moveTo>
                <a:lnTo>
                  <a:pt x="3474012" y="0"/>
                </a:lnTo>
                <a:lnTo>
                  <a:pt x="3474012" y="1212746"/>
                </a:lnTo>
                <a:lnTo>
                  <a:pt x="0" y="12127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65906" y="-579968"/>
            <a:ext cx="3474012" cy="1212746"/>
          </a:xfrm>
          <a:custGeom>
            <a:avLst/>
            <a:gdLst/>
            <a:ahLst/>
            <a:cxnLst/>
            <a:rect r="r" b="b" t="t" l="l"/>
            <a:pathLst>
              <a:path h="1212746" w="3474012">
                <a:moveTo>
                  <a:pt x="0" y="0"/>
                </a:moveTo>
                <a:lnTo>
                  <a:pt x="3474011" y="0"/>
                </a:lnTo>
                <a:lnTo>
                  <a:pt x="3474011" y="1212745"/>
                </a:lnTo>
                <a:lnTo>
                  <a:pt x="0" y="121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90746" y="7391875"/>
            <a:ext cx="7315200" cy="2793076"/>
          </a:xfrm>
          <a:custGeom>
            <a:avLst/>
            <a:gdLst/>
            <a:ahLst/>
            <a:cxnLst/>
            <a:rect r="r" b="b" t="t" l="l"/>
            <a:pathLst>
              <a:path h="2793076" w="7315200">
                <a:moveTo>
                  <a:pt x="0" y="0"/>
                </a:moveTo>
                <a:lnTo>
                  <a:pt x="7315200" y="0"/>
                </a:lnTo>
                <a:lnTo>
                  <a:pt x="7315200" y="2793077"/>
                </a:lnTo>
                <a:lnTo>
                  <a:pt x="0" y="27930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33025" y="-145633"/>
            <a:ext cx="4281256" cy="1556821"/>
          </a:xfrm>
          <a:custGeom>
            <a:avLst/>
            <a:gdLst/>
            <a:ahLst/>
            <a:cxnLst/>
            <a:rect r="r" b="b" t="t" l="l"/>
            <a:pathLst>
              <a:path h="1556821" w="4281256">
                <a:moveTo>
                  <a:pt x="0" y="0"/>
                </a:moveTo>
                <a:lnTo>
                  <a:pt x="4281257" y="0"/>
                </a:lnTo>
                <a:lnTo>
                  <a:pt x="4281257" y="1556821"/>
                </a:lnTo>
                <a:lnTo>
                  <a:pt x="0" y="15568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48744" y="1219201"/>
            <a:ext cx="9820909" cy="5659299"/>
          </a:xfrm>
          <a:custGeom>
            <a:avLst/>
            <a:gdLst/>
            <a:ahLst/>
            <a:cxnLst/>
            <a:rect r="r" b="b" t="t" l="l"/>
            <a:pathLst>
              <a:path h="5659299" w="9820909">
                <a:moveTo>
                  <a:pt x="0" y="0"/>
                </a:moveTo>
                <a:lnTo>
                  <a:pt x="9820909" y="0"/>
                </a:lnTo>
                <a:lnTo>
                  <a:pt x="9820909" y="5659299"/>
                </a:lnTo>
                <a:lnTo>
                  <a:pt x="0" y="565929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772165" y="4909887"/>
            <a:ext cx="8515835" cy="5865281"/>
          </a:xfrm>
          <a:custGeom>
            <a:avLst/>
            <a:gdLst/>
            <a:ahLst/>
            <a:cxnLst/>
            <a:rect r="r" b="b" t="t" l="l"/>
            <a:pathLst>
              <a:path h="5865281" w="8515835">
                <a:moveTo>
                  <a:pt x="0" y="0"/>
                </a:moveTo>
                <a:lnTo>
                  <a:pt x="8515835" y="0"/>
                </a:lnTo>
                <a:lnTo>
                  <a:pt x="8515835" y="5865281"/>
                </a:lnTo>
                <a:lnTo>
                  <a:pt x="0" y="586528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995910" y="93980"/>
            <a:ext cx="12296180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parts of speech analysis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948888" y="1171576"/>
            <a:ext cx="4343202" cy="3547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6"/>
              </a:lnSpc>
              <a:spcBef>
                <a:spcPct val="0"/>
              </a:spcBef>
            </a:pPr>
            <a:r>
              <a:rPr lang="en-US" sz="116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Average Performance by Part of Speech:</a:t>
            </a:r>
          </a:p>
          <a:p>
            <a:pPr algn="ctr">
              <a:lnSpc>
                <a:spcPts val="1636"/>
              </a:lnSpc>
              <a:spcBef>
                <a:spcPct val="0"/>
              </a:spcBef>
            </a:pPr>
            <a:r>
              <a:rPr lang="en-US" sz="116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Part of Speech</a:t>
            </a:r>
          </a:p>
          <a:p>
            <a:pPr algn="ctr">
              <a:lnSpc>
                <a:spcPts val="1636"/>
              </a:lnSpc>
              <a:spcBef>
                <a:spcPct val="0"/>
              </a:spcBef>
            </a:pPr>
            <a:r>
              <a:rPr lang="en-US" sz="116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NUM      1.000000</a:t>
            </a:r>
          </a:p>
          <a:p>
            <a:pPr algn="ctr">
              <a:lnSpc>
                <a:spcPts val="1636"/>
              </a:lnSpc>
              <a:spcBef>
                <a:spcPct val="0"/>
              </a:spcBef>
            </a:pPr>
            <a:r>
              <a:rPr lang="en-US" sz="116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X        1.000000</a:t>
            </a:r>
          </a:p>
          <a:p>
            <a:pPr algn="ctr">
              <a:lnSpc>
                <a:spcPts val="1636"/>
              </a:lnSpc>
              <a:spcBef>
                <a:spcPct val="0"/>
              </a:spcBef>
            </a:pPr>
            <a:r>
              <a:rPr lang="en-US" sz="116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NOUN     0.870091</a:t>
            </a:r>
          </a:p>
          <a:p>
            <a:pPr algn="ctr">
              <a:lnSpc>
                <a:spcPts val="1636"/>
              </a:lnSpc>
              <a:spcBef>
                <a:spcPct val="0"/>
              </a:spcBef>
            </a:pPr>
            <a:r>
              <a:rPr lang="en-US" sz="116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ADJ      0.845839</a:t>
            </a:r>
          </a:p>
          <a:p>
            <a:pPr algn="ctr">
              <a:lnSpc>
                <a:spcPts val="1636"/>
              </a:lnSpc>
              <a:spcBef>
                <a:spcPct val="0"/>
              </a:spcBef>
            </a:pPr>
            <a:r>
              <a:rPr lang="en-US" sz="116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PROPN    0.833333</a:t>
            </a:r>
          </a:p>
          <a:p>
            <a:pPr algn="ctr">
              <a:lnSpc>
                <a:spcPts val="1636"/>
              </a:lnSpc>
              <a:spcBef>
                <a:spcPct val="0"/>
              </a:spcBef>
            </a:pPr>
            <a:r>
              <a:rPr lang="en-US" sz="116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VERB     0.812832</a:t>
            </a:r>
          </a:p>
          <a:p>
            <a:pPr algn="ctr">
              <a:lnSpc>
                <a:spcPts val="1636"/>
              </a:lnSpc>
              <a:spcBef>
                <a:spcPct val="0"/>
              </a:spcBef>
            </a:pPr>
            <a:r>
              <a:rPr lang="en-US" sz="116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INTJ     0.800000</a:t>
            </a:r>
          </a:p>
          <a:p>
            <a:pPr algn="ctr">
              <a:lnSpc>
                <a:spcPts val="1636"/>
              </a:lnSpc>
              <a:spcBef>
                <a:spcPct val="0"/>
              </a:spcBef>
            </a:pPr>
            <a:r>
              <a:rPr lang="en-US" sz="116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PRON     0.797513</a:t>
            </a:r>
          </a:p>
          <a:p>
            <a:pPr algn="ctr">
              <a:lnSpc>
                <a:spcPts val="1636"/>
              </a:lnSpc>
              <a:spcBef>
                <a:spcPct val="0"/>
              </a:spcBef>
            </a:pPr>
            <a:r>
              <a:rPr lang="en-US" sz="116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ADV      0.792719</a:t>
            </a:r>
          </a:p>
          <a:p>
            <a:pPr algn="ctr">
              <a:lnSpc>
                <a:spcPts val="1636"/>
              </a:lnSpc>
              <a:spcBef>
                <a:spcPct val="0"/>
              </a:spcBef>
            </a:pPr>
            <a:r>
              <a:rPr lang="en-US" sz="116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DET      0.782599</a:t>
            </a:r>
          </a:p>
          <a:p>
            <a:pPr algn="ctr">
              <a:lnSpc>
                <a:spcPts val="1636"/>
              </a:lnSpc>
              <a:spcBef>
                <a:spcPct val="0"/>
              </a:spcBef>
            </a:pPr>
            <a:r>
              <a:rPr lang="en-US" sz="116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ADP      0.755613</a:t>
            </a:r>
          </a:p>
          <a:p>
            <a:pPr algn="ctr">
              <a:lnSpc>
                <a:spcPts val="1636"/>
              </a:lnSpc>
              <a:spcBef>
                <a:spcPct val="0"/>
              </a:spcBef>
            </a:pPr>
            <a:r>
              <a:rPr lang="en-US" sz="116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PUNCT    0.750000</a:t>
            </a:r>
          </a:p>
          <a:p>
            <a:pPr algn="ctr">
              <a:lnSpc>
                <a:spcPts val="1636"/>
              </a:lnSpc>
              <a:spcBef>
                <a:spcPct val="0"/>
              </a:spcBef>
            </a:pPr>
            <a:r>
              <a:rPr lang="en-US" sz="116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CCONJ    0.747619</a:t>
            </a:r>
          </a:p>
          <a:p>
            <a:pPr algn="ctr">
              <a:lnSpc>
                <a:spcPts val="1636"/>
              </a:lnSpc>
              <a:spcBef>
                <a:spcPct val="0"/>
              </a:spcBef>
            </a:pPr>
            <a:r>
              <a:rPr lang="en-US" sz="116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AUX      0.736111</a:t>
            </a:r>
          </a:p>
          <a:p>
            <a:pPr algn="ctr">
              <a:lnSpc>
                <a:spcPts val="1636"/>
              </a:lnSpc>
              <a:spcBef>
                <a:spcPct val="0"/>
              </a:spcBef>
            </a:pPr>
            <a:r>
              <a:rPr lang="en-US" sz="116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SCONJ    0.500000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35420" y="-415380"/>
            <a:ext cx="5270840" cy="1840002"/>
          </a:xfrm>
          <a:custGeom>
            <a:avLst/>
            <a:gdLst/>
            <a:ahLst/>
            <a:cxnLst/>
            <a:rect r="r" b="b" t="t" l="l"/>
            <a:pathLst>
              <a:path h="1840002" w="5270840">
                <a:moveTo>
                  <a:pt x="0" y="0"/>
                </a:moveTo>
                <a:lnTo>
                  <a:pt x="5270840" y="0"/>
                </a:lnTo>
                <a:lnTo>
                  <a:pt x="5270840" y="1840003"/>
                </a:lnTo>
                <a:lnTo>
                  <a:pt x="0" y="18400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71400" y="286316"/>
            <a:ext cx="4233199" cy="1477771"/>
          </a:xfrm>
          <a:custGeom>
            <a:avLst/>
            <a:gdLst/>
            <a:ahLst/>
            <a:cxnLst/>
            <a:rect r="r" b="b" t="t" l="l"/>
            <a:pathLst>
              <a:path h="1477771" w="4233199">
                <a:moveTo>
                  <a:pt x="0" y="0"/>
                </a:moveTo>
                <a:lnTo>
                  <a:pt x="4233200" y="0"/>
                </a:lnTo>
                <a:lnTo>
                  <a:pt x="4233200" y="1477771"/>
                </a:lnTo>
                <a:lnTo>
                  <a:pt x="0" y="1477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3424" y="6296550"/>
            <a:ext cx="320218" cy="320218"/>
          </a:xfrm>
          <a:custGeom>
            <a:avLst/>
            <a:gdLst/>
            <a:ahLst/>
            <a:cxnLst/>
            <a:rect r="r" b="b" t="t" l="l"/>
            <a:pathLst>
              <a:path h="320218" w="320218">
                <a:moveTo>
                  <a:pt x="0" y="0"/>
                </a:moveTo>
                <a:lnTo>
                  <a:pt x="320218" y="0"/>
                </a:lnTo>
                <a:lnTo>
                  <a:pt x="320218" y="320218"/>
                </a:lnTo>
                <a:lnTo>
                  <a:pt x="0" y="320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4939873" y="6456659"/>
            <a:ext cx="400106" cy="400106"/>
          </a:xfrm>
          <a:custGeom>
            <a:avLst/>
            <a:gdLst/>
            <a:ahLst/>
            <a:cxnLst/>
            <a:rect r="r" b="b" t="t" l="l"/>
            <a:pathLst>
              <a:path h="400106" w="400106">
                <a:moveTo>
                  <a:pt x="400106" y="0"/>
                </a:moveTo>
                <a:lnTo>
                  <a:pt x="0" y="0"/>
                </a:lnTo>
                <a:lnTo>
                  <a:pt x="0" y="400106"/>
                </a:lnTo>
                <a:lnTo>
                  <a:pt x="400106" y="400106"/>
                </a:lnTo>
                <a:lnTo>
                  <a:pt x="40010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7415184" y="5382672"/>
            <a:ext cx="318643" cy="318643"/>
          </a:xfrm>
          <a:custGeom>
            <a:avLst/>
            <a:gdLst/>
            <a:ahLst/>
            <a:cxnLst/>
            <a:rect r="r" b="b" t="t" l="l"/>
            <a:pathLst>
              <a:path h="318643" w="318643">
                <a:moveTo>
                  <a:pt x="318643" y="318643"/>
                </a:moveTo>
                <a:lnTo>
                  <a:pt x="0" y="318643"/>
                </a:lnTo>
                <a:lnTo>
                  <a:pt x="0" y="0"/>
                </a:lnTo>
                <a:lnTo>
                  <a:pt x="318643" y="0"/>
                </a:lnTo>
                <a:lnTo>
                  <a:pt x="318643" y="31864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39937" y="361746"/>
            <a:ext cx="12850862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comparıng the 3 languages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50825" y="3141757"/>
            <a:ext cx="13039974" cy="4322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4"/>
              </a:lnSpc>
              <a:spcBef>
                <a:spcPct val="0"/>
              </a:spcBef>
            </a:pPr>
            <a:r>
              <a:rPr lang="en-US" sz="2424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General Descriptive Statistics Across All Languages:</a:t>
            </a:r>
          </a:p>
          <a:p>
            <a:pPr algn="ctr">
              <a:lnSpc>
                <a:spcPts val="3394"/>
              </a:lnSpc>
              <a:spcBef>
                <a:spcPct val="0"/>
              </a:spcBef>
            </a:pPr>
            <a:r>
              <a:rPr lang="en-US" sz="2424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       Correct answers  Incorrect answers  Studied</a:t>
            </a:r>
          </a:p>
          <a:p>
            <a:pPr algn="ctr">
              <a:lnSpc>
                <a:spcPts val="3394"/>
              </a:lnSpc>
              <a:spcBef>
                <a:spcPct val="0"/>
              </a:spcBef>
            </a:pPr>
            <a:r>
              <a:rPr lang="en-US" sz="2424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count          1513.00            1513.00  1648.00</a:t>
            </a:r>
          </a:p>
          <a:p>
            <a:pPr algn="ctr">
              <a:lnSpc>
                <a:spcPts val="3394"/>
              </a:lnSpc>
              <a:spcBef>
                <a:spcPct val="0"/>
              </a:spcBef>
            </a:pPr>
            <a:r>
              <a:rPr lang="en-US" sz="2424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mean              5.30               0.73     5.54</a:t>
            </a:r>
          </a:p>
          <a:p>
            <a:pPr algn="ctr">
              <a:lnSpc>
                <a:spcPts val="3394"/>
              </a:lnSpc>
              <a:spcBef>
                <a:spcPct val="0"/>
              </a:spcBef>
            </a:pPr>
            <a:r>
              <a:rPr lang="en-US" sz="2424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std               4.48               1.01     4.62</a:t>
            </a:r>
          </a:p>
          <a:p>
            <a:pPr algn="ctr">
              <a:lnSpc>
                <a:spcPts val="3394"/>
              </a:lnSpc>
              <a:spcBef>
                <a:spcPct val="0"/>
              </a:spcBef>
            </a:pPr>
            <a:r>
              <a:rPr lang="en-US" sz="2424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min               0.00               0.00     0.00</a:t>
            </a:r>
          </a:p>
          <a:p>
            <a:pPr algn="ctr">
              <a:lnSpc>
                <a:spcPts val="3394"/>
              </a:lnSpc>
              <a:spcBef>
                <a:spcPct val="0"/>
              </a:spcBef>
            </a:pPr>
            <a:r>
              <a:rPr lang="en-US" sz="2424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25%               1.00               0.00     2.00</a:t>
            </a:r>
          </a:p>
          <a:p>
            <a:pPr algn="ctr">
              <a:lnSpc>
                <a:spcPts val="3394"/>
              </a:lnSpc>
              <a:spcBef>
                <a:spcPct val="0"/>
              </a:spcBef>
            </a:pPr>
            <a:r>
              <a:rPr lang="en-US" sz="2424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50%               3.00               0.00     4.00</a:t>
            </a:r>
          </a:p>
          <a:p>
            <a:pPr algn="ctr">
              <a:lnSpc>
                <a:spcPts val="3394"/>
              </a:lnSpc>
              <a:spcBef>
                <a:spcPct val="0"/>
              </a:spcBef>
            </a:pPr>
            <a:r>
              <a:rPr lang="en-US" sz="2424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75%              10.00               1.00    10.00</a:t>
            </a:r>
          </a:p>
          <a:p>
            <a:pPr algn="ctr">
              <a:lnSpc>
                <a:spcPts val="3394"/>
              </a:lnSpc>
              <a:spcBef>
                <a:spcPct val="0"/>
              </a:spcBef>
            </a:pPr>
            <a:r>
              <a:rPr lang="en-US" sz="2424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max              20.00               6.00    20.00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83533" y="2942997"/>
            <a:ext cx="598468" cy="598468"/>
          </a:xfrm>
          <a:custGeom>
            <a:avLst/>
            <a:gdLst/>
            <a:ahLst/>
            <a:cxnLst/>
            <a:rect r="r" b="b" t="t" l="l"/>
            <a:pathLst>
              <a:path h="598468" w="598468">
                <a:moveTo>
                  <a:pt x="0" y="0"/>
                </a:moveTo>
                <a:lnTo>
                  <a:pt x="598468" y="0"/>
                </a:lnTo>
                <a:lnTo>
                  <a:pt x="598468" y="598468"/>
                </a:lnTo>
                <a:lnTo>
                  <a:pt x="0" y="598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561084" y="7463926"/>
            <a:ext cx="598468" cy="598468"/>
          </a:xfrm>
          <a:custGeom>
            <a:avLst/>
            <a:gdLst/>
            <a:ahLst/>
            <a:cxnLst/>
            <a:rect r="r" b="b" t="t" l="l"/>
            <a:pathLst>
              <a:path h="598468" w="598468">
                <a:moveTo>
                  <a:pt x="0" y="0"/>
                </a:moveTo>
                <a:lnTo>
                  <a:pt x="598469" y="0"/>
                </a:lnTo>
                <a:lnTo>
                  <a:pt x="598469" y="598468"/>
                </a:lnTo>
                <a:lnTo>
                  <a:pt x="0" y="598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4539767" y="2842124"/>
            <a:ext cx="400106" cy="400106"/>
          </a:xfrm>
          <a:custGeom>
            <a:avLst/>
            <a:gdLst/>
            <a:ahLst/>
            <a:cxnLst/>
            <a:rect r="r" b="b" t="t" l="l"/>
            <a:pathLst>
              <a:path h="400106" w="400106">
                <a:moveTo>
                  <a:pt x="400106" y="0"/>
                </a:moveTo>
                <a:lnTo>
                  <a:pt x="0" y="0"/>
                </a:lnTo>
                <a:lnTo>
                  <a:pt x="0" y="400107"/>
                </a:lnTo>
                <a:lnTo>
                  <a:pt x="400106" y="400107"/>
                </a:lnTo>
                <a:lnTo>
                  <a:pt x="40010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35420" y="-415380"/>
            <a:ext cx="5270840" cy="1840002"/>
          </a:xfrm>
          <a:custGeom>
            <a:avLst/>
            <a:gdLst/>
            <a:ahLst/>
            <a:cxnLst/>
            <a:rect r="r" b="b" t="t" l="l"/>
            <a:pathLst>
              <a:path h="1840002" w="5270840">
                <a:moveTo>
                  <a:pt x="0" y="0"/>
                </a:moveTo>
                <a:lnTo>
                  <a:pt x="5270840" y="0"/>
                </a:lnTo>
                <a:lnTo>
                  <a:pt x="5270840" y="1840003"/>
                </a:lnTo>
                <a:lnTo>
                  <a:pt x="0" y="18400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71400" y="286316"/>
            <a:ext cx="4233199" cy="1477771"/>
          </a:xfrm>
          <a:custGeom>
            <a:avLst/>
            <a:gdLst/>
            <a:ahLst/>
            <a:cxnLst/>
            <a:rect r="r" b="b" t="t" l="l"/>
            <a:pathLst>
              <a:path h="1477771" w="4233199">
                <a:moveTo>
                  <a:pt x="0" y="0"/>
                </a:moveTo>
                <a:lnTo>
                  <a:pt x="4233200" y="0"/>
                </a:lnTo>
                <a:lnTo>
                  <a:pt x="4233200" y="1477771"/>
                </a:lnTo>
                <a:lnTo>
                  <a:pt x="0" y="1477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3424" y="6296550"/>
            <a:ext cx="320218" cy="320218"/>
          </a:xfrm>
          <a:custGeom>
            <a:avLst/>
            <a:gdLst/>
            <a:ahLst/>
            <a:cxnLst/>
            <a:rect r="r" b="b" t="t" l="l"/>
            <a:pathLst>
              <a:path h="320218" w="320218">
                <a:moveTo>
                  <a:pt x="0" y="0"/>
                </a:moveTo>
                <a:lnTo>
                  <a:pt x="320218" y="0"/>
                </a:lnTo>
                <a:lnTo>
                  <a:pt x="320218" y="320218"/>
                </a:lnTo>
                <a:lnTo>
                  <a:pt x="0" y="320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4939873" y="6456659"/>
            <a:ext cx="400106" cy="400106"/>
          </a:xfrm>
          <a:custGeom>
            <a:avLst/>
            <a:gdLst/>
            <a:ahLst/>
            <a:cxnLst/>
            <a:rect r="r" b="b" t="t" l="l"/>
            <a:pathLst>
              <a:path h="400106" w="400106">
                <a:moveTo>
                  <a:pt x="400106" y="0"/>
                </a:moveTo>
                <a:lnTo>
                  <a:pt x="0" y="0"/>
                </a:lnTo>
                <a:lnTo>
                  <a:pt x="0" y="400106"/>
                </a:lnTo>
                <a:lnTo>
                  <a:pt x="400106" y="400106"/>
                </a:lnTo>
                <a:lnTo>
                  <a:pt x="40010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7415184" y="5382672"/>
            <a:ext cx="318643" cy="318643"/>
          </a:xfrm>
          <a:custGeom>
            <a:avLst/>
            <a:gdLst/>
            <a:ahLst/>
            <a:cxnLst/>
            <a:rect r="r" b="b" t="t" l="l"/>
            <a:pathLst>
              <a:path h="318643" w="318643">
                <a:moveTo>
                  <a:pt x="318643" y="318643"/>
                </a:moveTo>
                <a:lnTo>
                  <a:pt x="0" y="318643"/>
                </a:lnTo>
                <a:lnTo>
                  <a:pt x="0" y="0"/>
                </a:lnTo>
                <a:lnTo>
                  <a:pt x="318643" y="0"/>
                </a:lnTo>
                <a:lnTo>
                  <a:pt x="318643" y="31864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83533" y="2942997"/>
            <a:ext cx="598468" cy="598468"/>
          </a:xfrm>
          <a:custGeom>
            <a:avLst/>
            <a:gdLst/>
            <a:ahLst/>
            <a:cxnLst/>
            <a:rect r="r" b="b" t="t" l="l"/>
            <a:pathLst>
              <a:path h="598468" w="598468">
                <a:moveTo>
                  <a:pt x="0" y="0"/>
                </a:moveTo>
                <a:lnTo>
                  <a:pt x="598468" y="0"/>
                </a:lnTo>
                <a:lnTo>
                  <a:pt x="598468" y="598468"/>
                </a:lnTo>
                <a:lnTo>
                  <a:pt x="0" y="598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561084" y="7463926"/>
            <a:ext cx="598468" cy="598468"/>
          </a:xfrm>
          <a:custGeom>
            <a:avLst/>
            <a:gdLst/>
            <a:ahLst/>
            <a:cxnLst/>
            <a:rect r="r" b="b" t="t" l="l"/>
            <a:pathLst>
              <a:path h="598468" w="598468">
                <a:moveTo>
                  <a:pt x="0" y="0"/>
                </a:moveTo>
                <a:lnTo>
                  <a:pt x="598469" y="0"/>
                </a:lnTo>
                <a:lnTo>
                  <a:pt x="598469" y="598468"/>
                </a:lnTo>
                <a:lnTo>
                  <a:pt x="0" y="598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4539767" y="2842124"/>
            <a:ext cx="400106" cy="400106"/>
          </a:xfrm>
          <a:custGeom>
            <a:avLst/>
            <a:gdLst/>
            <a:ahLst/>
            <a:cxnLst/>
            <a:rect r="r" b="b" t="t" l="l"/>
            <a:pathLst>
              <a:path h="400106" w="400106">
                <a:moveTo>
                  <a:pt x="400106" y="0"/>
                </a:moveTo>
                <a:lnTo>
                  <a:pt x="0" y="0"/>
                </a:lnTo>
                <a:lnTo>
                  <a:pt x="0" y="400107"/>
                </a:lnTo>
                <a:lnTo>
                  <a:pt x="400106" y="400107"/>
                </a:lnTo>
                <a:lnTo>
                  <a:pt x="40010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403232" y="1637743"/>
            <a:ext cx="9208578" cy="8127144"/>
          </a:xfrm>
          <a:custGeom>
            <a:avLst/>
            <a:gdLst/>
            <a:ahLst/>
            <a:cxnLst/>
            <a:rect r="r" b="b" t="t" l="l"/>
            <a:pathLst>
              <a:path h="8127144" w="9208578">
                <a:moveTo>
                  <a:pt x="0" y="0"/>
                </a:moveTo>
                <a:lnTo>
                  <a:pt x="9208578" y="0"/>
                </a:lnTo>
                <a:lnTo>
                  <a:pt x="9208578" y="8127144"/>
                </a:lnTo>
                <a:lnTo>
                  <a:pt x="0" y="81271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939937" y="361746"/>
            <a:ext cx="12850862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comparıng the 3 languages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35420" y="-415380"/>
            <a:ext cx="5270840" cy="1840002"/>
          </a:xfrm>
          <a:custGeom>
            <a:avLst/>
            <a:gdLst/>
            <a:ahLst/>
            <a:cxnLst/>
            <a:rect r="r" b="b" t="t" l="l"/>
            <a:pathLst>
              <a:path h="1840002" w="5270840">
                <a:moveTo>
                  <a:pt x="0" y="0"/>
                </a:moveTo>
                <a:lnTo>
                  <a:pt x="5270840" y="0"/>
                </a:lnTo>
                <a:lnTo>
                  <a:pt x="5270840" y="1840003"/>
                </a:lnTo>
                <a:lnTo>
                  <a:pt x="0" y="18400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71400" y="286316"/>
            <a:ext cx="4233199" cy="1477771"/>
          </a:xfrm>
          <a:custGeom>
            <a:avLst/>
            <a:gdLst/>
            <a:ahLst/>
            <a:cxnLst/>
            <a:rect r="r" b="b" t="t" l="l"/>
            <a:pathLst>
              <a:path h="1477771" w="4233199">
                <a:moveTo>
                  <a:pt x="0" y="0"/>
                </a:moveTo>
                <a:lnTo>
                  <a:pt x="4233200" y="0"/>
                </a:lnTo>
                <a:lnTo>
                  <a:pt x="4233200" y="1477771"/>
                </a:lnTo>
                <a:lnTo>
                  <a:pt x="0" y="1477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3424" y="6296550"/>
            <a:ext cx="320218" cy="320218"/>
          </a:xfrm>
          <a:custGeom>
            <a:avLst/>
            <a:gdLst/>
            <a:ahLst/>
            <a:cxnLst/>
            <a:rect r="r" b="b" t="t" l="l"/>
            <a:pathLst>
              <a:path h="320218" w="320218">
                <a:moveTo>
                  <a:pt x="0" y="0"/>
                </a:moveTo>
                <a:lnTo>
                  <a:pt x="320218" y="0"/>
                </a:lnTo>
                <a:lnTo>
                  <a:pt x="320218" y="320218"/>
                </a:lnTo>
                <a:lnTo>
                  <a:pt x="0" y="320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4939873" y="6456659"/>
            <a:ext cx="400106" cy="400106"/>
          </a:xfrm>
          <a:custGeom>
            <a:avLst/>
            <a:gdLst/>
            <a:ahLst/>
            <a:cxnLst/>
            <a:rect r="r" b="b" t="t" l="l"/>
            <a:pathLst>
              <a:path h="400106" w="400106">
                <a:moveTo>
                  <a:pt x="400106" y="0"/>
                </a:moveTo>
                <a:lnTo>
                  <a:pt x="0" y="0"/>
                </a:lnTo>
                <a:lnTo>
                  <a:pt x="0" y="400106"/>
                </a:lnTo>
                <a:lnTo>
                  <a:pt x="400106" y="400106"/>
                </a:lnTo>
                <a:lnTo>
                  <a:pt x="40010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7415184" y="5382672"/>
            <a:ext cx="318643" cy="318643"/>
          </a:xfrm>
          <a:custGeom>
            <a:avLst/>
            <a:gdLst/>
            <a:ahLst/>
            <a:cxnLst/>
            <a:rect r="r" b="b" t="t" l="l"/>
            <a:pathLst>
              <a:path h="318643" w="318643">
                <a:moveTo>
                  <a:pt x="318643" y="318643"/>
                </a:moveTo>
                <a:lnTo>
                  <a:pt x="0" y="318643"/>
                </a:lnTo>
                <a:lnTo>
                  <a:pt x="0" y="0"/>
                </a:lnTo>
                <a:lnTo>
                  <a:pt x="318643" y="0"/>
                </a:lnTo>
                <a:lnTo>
                  <a:pt x="318643" y="31864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83533" y="2942997"/>
            <a:ext cx="598468" cy="598468"/>
          </a:xfrm>
          <a:custGeom>
            <a:avLst/>
            <a:gdLst/>
            <a:ahLst/>
            <a:cxnLst/>
            <a:rect r="r" b="b" t="t" l="l"/>
            <a:pathLst>
              <a:path h="598468" w="598468">
                <a:moveTo>
                  <a:pt x="0" y="0"/>
                </a:moveTo>
                <a:lnTo>
                  <a:pt x="598468" y="0"/>
                </a:lnTo>
                <a:lnTo>
                  <a:pt x="598468" y="598468"/>
                </a:lnTo>
                <a:lnTo>
                  <a:pt x="0" y="598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561084" y="7463926"/>
            <a:ext cx="598468" cy="598468"/>
          </a:xfrm>
          <a:custGeom>
            <a:avLst/>
            <a:gdLst/>
            <a:ahLst/>
            <a:cxnLst/>
            <a:rect r="r" b="b" t="t" l="l"/>
            <a:pathLst>
              <a:path h="598468" w="598468">
                <a:moveTo>
                  <a:pt x="0" y="0"/>
                </a:moveTo>
                <a:lnTo>
                  <a:pt x="598469" y="0"/>
                </a:lnTo>
                <a:lnTo>
                  <a:pt x="598469" y="598468"/>
                </a:lnTo>
                <a:lnTo>
                  <a:pt x="0" y="598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4539767" y="2842124"/>
            <a:ext cx="400106" cy="400106"/>
          </a:xfrm>
          <a:custGeom>
            <a:avLst/>
            <a:gdLst/>
            <a:ahLst/>
            <a:cxnLst/>
            <a:rect r="r" b="b" t="t" l="l"/>
            <a:pathLst>
              <a:path h="400106" w="400106">
                <a:moveTo>
                  <a:pt x="400106" y="0"/>
                </a:moveTo>
                <a:lnTo>
                  <a:pt x="0" y="0"/>
                </a:lnTo>
                <a:lnTo>
                  <a:pt x="0" y="400107"/>
                </a:lnTo>
                <a:lnTo>
                  <a:pt x="400106" y="400107"/>
                </a:lnTo>
                <a:lnTo>
                  <a:pt x="40010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635420" y="1462347"/>
            <a:ext cx="13042979" cy="8477936"/>
          </a:xfrm>
          <a:custGeom>
            <a:avLst/>
            <a:gdLst/>
            <a:ahLst/>
            <a:cxnLst/>
            <a:rect r="r" b="b" t="t" l="l"/>
            <a:pathLst>
              <a:path h="8477936" w="13042979">
                <a:moveTo>
                  <a:pt x="0" y="0"/>
                </a:moveTo>
                <a:lnTo>
                  <a:pt x="13042979" y="0"/>
                </a:lnTo>
                <a:lnTo>
                  <a:pt x="13042979" y="8477936"/>
                </a:lnTo>
                <a:lnTo>
                  <a:pt x="0" y="84779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939937" y="361746"/>
            <a:ext cx="12850862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comparıng the 3 languages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35420" y="-415380"/>
            <a:ext cx="5270840" cy="1840002"/>
          </a:xfrm>
          <a:custGeom>
            <a:avLst/>
            <a:gdLst/>
            <a:ahLst/>
            <a:cxnLst/>
            <a:rect r="r" b="b" t="t" l="l"/>
            <a:pathLst>
              <a:path h="1840002" w="5270840">
                <a:moveTo>
                  <a:pt x="0" y="0"/>
                </a:moveTo>
                <a:lnTo>
                  <a:pt x="5270840" y="0"/>
                </a:lnTo>
                <a:lnTo>
                  <a:pt x="5270840" y="1840003"/>
                </a:lnTo>
                <a:lnTo>
                  <a:pt x="0" y="18400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71400" y="286316"/>
            <a:ext cx="4233199" cy="1477771"/>
          </a:xfrm>
          <a:custGeom>
            <a:avLst/>
            <a:gdLst/>
            <a:ahLst/>
            <a:cxnLst/>
            <a:rect r="r" b="b" t="t" l="l"/>
            <a:pathLst>
              <a:path h="1477771" w="4233199">
                <a:moveTo>
                  <a:pt x="0" y="0"/>
                </a:moveTo>
                <a:lnTo>
                  <a:pt x="4233200" y="0"/>
                </a:lnTo>
                <a:lnTo>
                  <a:pt x="4233200" y="1477771"/>
                </a:lnTo>
                <a:lnTo>
                  <a:pt x="0" y="1477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3424" y="6296550"/>
            <a:ext cx="320218" cy="320218"/>
          </a:xfrm>
          <a:custGeom>
            <a:avLst/>
            <a:gdLst/>
            <a:ahLst/>
            <a:cxnLst/>
            <a:rect r="r" b="b" t="t" l="l"/>
            <a:pathLst>
              <a:path h="320218" w="320218">
                <a:moveTo>
                  <a:pt x="0" y="0"/>
                </a:moveTo>
                <a:lnTo>
                  <a:pt x="320218" y="0"/>
                </a:lnTo>
                <a:lnTo>
                  <a:pt x="320218" y="320218"/>
                </a:lnTo>
                <a:lnTo>
                  <a:pt x="0" y="320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4939873" y="6456659"/>
            <a:ext cx="400106" cy="400106"/>
          </a:xfrm>
          <a:custGeom>
            <a:avLst/>
            <a:gdLst/>
            <a:ahLst/>
            <a:cxnLst/>
            <a:rect r="r" b="b" t="t" l="l"/>
            <a:pathLst>
              <a:path h="400106" w="400106">
                <a:moveTo>
                  <a:pt x="400106" y="0"/>
                </a:moveTo>
                <a:lnTo>
                  <a:pt x="0" y="0"/>
                </a:lnTo>
                <a:lnTo>
                  <a:pt x="0" y="400106"/>
                </a:lnTo>
                <a:lnTo>
                  <a:pt x="400106" y="400106"/>
                </a:lnTo>
                <a:lnTo>
                  <a:pt x="40010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7415184" y="5382672"/>
            <a:ext cx="318643" cy="318643"/>
          </a:xfrm>
          <a:custGeom>
            <a:avLst/>
            <a:gdLst/>
            <a:ahLst/>
            <a:cxnLst/>
            <a:rect r="r" b="b" t="t" l="l"/>
            <a:pathLst>
              <a:path h="318643" w="318643">
                <a:moveTo>
                  <a:pt x="318643" y="318643"/>
                </a:moveTo>
                <a:lnTo>
                  <a:pt x="0" y="318643"/>
                </a:lnTo>
                <a:lnTo>
                  <a:pt x="0" y="0"/>
                </a:lnTo>
                <a:lnTo>
                  <a:pt x="318643" y="0"/>
                </a:lnTo>
                <a:lnTo>
                  <a:pt x="318643" y="31864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83533" y="2942997"/>
            <a:ext cx="598468" cy="598468"/>
          </a:xfrm>
          <a:custGeom>
            <a:avLst/>
            <a:gdLst/>
            <a:ahLst/>
            <a:cxnLst/>
            <a:rect r="r" b="b" t="t" l="l"/>
            <a:pathLst>
              <a:path h="598468" w="598468">
                <a:moveTo>
                  <a:pt x="0" y="0"/>
                </a:moveTo>
                <a:lnTo>
                  <a:pt x="598468" y="0"/>
                </a:lnTo>
                <a:lnTo>
                  <a:pt x="598468" y="598468"/>
                </a:lnTo>
                <a:lnTo>
                  <a:pt x="0" y="598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561084" y="7463926"/>
            <a:ext cx="598468" cy="598468"/>
          </a:xfrm>
          <a:custGeom>
            <a:avLst/>
            <a:gdLst/>
            <a:ahLst/>
            <a:cxnLst/>
            <a:rect r="r" b="b" t="t" l="l"/>
            <a:pathLst>
              <a:path h="598468" w="598468">
                <a:moveTo>
                  <a:pt x="0" y="0"/>
                </a:moveTo>
                <a:lnTo>
                  <a:pt x="598469" y="0"/>
                </a:lnTo>
                <a:lnTo>
                  <a:pt x="598469" y="598468"/>
                </a:lnTo>
                <a:lnTo>
                  <a:pt x="0" y="598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4539767" y="2842124"/>
            <a:ext cx="400106" cy="400106"/>
          </a:xfrm>
          <a:custGeom>
            <a:avLst/>
            <a:gdLst/>
            <a:ahLst/>
            <a:cxnLst/>
            <a:rect r="r" b="b" t="t" l="l"/>
            <a:pathLst>
              <a:path h="400106" w="400106">
                <a:moveTo>
                  <a:pt x="400106" y="0"/>
                </a:moveTo>
                <a:lnTo>
                  <a:pt x="0" y="0"/>
                </a:lnTo>
                <a:lnTo>
                  <a:pt x="0" y="400107"/>
                </a:lnTo>
                <a:lnTo>
                  <a:pt x="400106" y="400107"/>
                </a:lnTo>
                <a:lnTo>
                  <a:pt x="40010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254818" y="1764087"/>
            <a:ext cx="13535980" cy="7800109"/>
          </a:xfrm>
          <a:custGeom>
            <a:avLst/>
            <a:gdLst/>
            <a:ahLst/>
            <a:cxnLst/>
            <a:rect r="r" b="b" t="t" l="l"/>
            <a:pathLst>
              <a:path h="7800109" w="13535980">
                <a:moveTo>
                  <a:pt x="0" y="0"/>
                </a:moveTo>
                <a:lnTo>
                  <a:pt x="13535981" y="0"/>
                </a:lnTo>
                <a:lnTo>
                  <a:pt x="13535981" y="7800109"/>
                </a:lnTo>
                <a:lnTo>
                  <a:pt x="0" y="78001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939937" y="361746"/>
            <a:ext cx="12850862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comparıng the 3 languages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226247"/>
            <a:ext cx="22374015" cy="6128433"/>
            <a:chOff x="0" y="0"/>
            <a:chExt cx="29832020" cy="8171245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14916010" cy="8171245"/>
            </a:xfrm>
            <a:custGeom>
              <a:avLst/>
              <a:gdLst/>
              <a:ahLst/>
              <a:cxnLst/>
              <a:rect r="r" b="b" t="t" l="l"/>
              <a:pathLst>
                <a:path h="8171245" w="14916010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4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14916010" y="0"/>
              <a:ext cx="14916010" cy="8171245"/>
            </a:xfrm>
            <a:custGeom>
              <a:avLst/>
              <a:gdLst/>
              <a:ahLst/>
              <a:cxnLst/>
              <a:rect r="r" b="b" t="t" l="l"/>
              <a:pathLst>
                <a:path h="8171245" w="14916010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4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9144000" y="8907087"/>
            <a:ext cx="9144000" cy="1379913"/>
          </a:xfrm>
          <a:custGeom>
            <a:avLst/>
            <a:gdLst/>
            <a:ahLst/>
            <a:cxnLst/>
            <a:rect r="r" b="b" t="t" l="l"/>
            <a:pathLst>
              <a:path h="1379913" w="9144000">
                <a:moveTo>
                  <a:pt x="0" y="0"/>
                </a:moveTo>
                <a:lnTo>
                  <a:pt x="9144000" y="0"/>
                </a:lnTo>
                <a:lnTo>
                  <a:pt x="9144000" y="1379913"/>
                </a:lnTo>
                <a:lnTo>
                  <a:pt x="0" y="13799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708306" y="422327"/>
            <a:ext cx="3474012" cy="1212746"/>
          </a:xfrm>
          <a:custGeom>
            <a:avLst/>
            <a:gdLst/>
            <a:ahLst/>
            <a:cxnLst/>
            <a:rect r="r" b="b" t="t" l="l"/>
            <a:pathLst>
              <a:path h="1212746" w="3474012">
                <a:moveTo>
                  <a:pt x="0" y="0"/>
                </a:moveTo>
                <a:lnTo>
                  <a:pt x="3474012" y="0"/>
                </a:lnTo>
                <a:lnTo>
                  <a:pt x="3474012" y="1212746"/>
                </a:lnTo>
                <a:lnTo>
                  <a:pt x="0" y="12127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457847" y="-355175"/>
            <a:ext cx="4233199" cy="1477771"/>
          </a:xfrm>
          <a:custGeom>
            <a:avLst/>
            <a:gdLst/>
            <a:ahLst/>
            <a:cxnLst/>
            <a:rect r="r" b="b" t="t" l="l"/>
            <a:pathLst>
              <a:path h="1477771" w="4233199">
                <a:moveTo>
                  <a:pt x="0" y="0"/>
                </a:moveTo>
                <a:lnTo>
                  <a:pt x="4233200" y="0"/>
                </a:lnTo>
                <a:lnTo>
                  <a:pt x="4233200" y="1477771"/>
                </a:lnTo>
                <a:lnTo>
                  <a:pt x="0" y="14777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902494" y="499941"/>
            <a:ext cx="6483013" cy="905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THE DATASET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0" y="8907087"/>
            <a:ext cx="9144000" cy="1379913"/>
          </a:xfrm>
          <a:custGeom>
            <a:avLst/>
            <a:gdLst/>
            <a:ahLst/>
            <a:cxnLst/>
            <a:rect r="r" b="b" t="t" l="l"/>
            <a:pathLst>
              <a:path h="1379913" w="9144000">
                <a:moveTo>
                  <a:pt x="0" y="0"/>
                </a:moveTo>
                <a:lnTo>
                  <a:pt x="9144000" y="0"/>
                </a:lnTo>
                <a:lnTo>
                  <a:pt x="9144000" y="1379913"/>
                </a:lnTo>
                <a:lnTo>
                  <a:pt x="0" y="13799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8226136"/>
            <a:ext cx="5734243" cy="2064328"/>
          </a:xfrm>
          <a:custGeom>
            <a:avLst/>
            <a:gdLst/>
            <a:ahLst/>
            <a:cxnLst/>
            <a:rect r="r" b="b" t="t" l="l"/>
            <a:pathLst>
              <a:path h="2064328" w="5734243">
                <a:moveTo>
                  <a:pt x="0" y="0"/>
                </a:moveTo>
                <a:lnTo>
                  <a:pt x="5734243" y="0"/>
                </a:lnTo>
                <a:lnTo>
                  <a:pt x="5734243" y="2064328"/>
                </a:lnTo>
                <a:lnTo>
                  <a:pt x="0" y="20643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12151" y="2129556"/>
            <a:ext cx="17400828" cy="1207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5"/>
              </a:lnSpc>
              <a:spcBef>
                <a:spcPct val="0"/>
              </a:spcBef>
            </a:pPr>
            <a:r>
              <a:rPr lang="en-US" b="true" sz="3467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I EXPORTED 3 DATASETS, ONE FOR EACH LANGUAGE, FROM THE APP AS CSV FILES. THEY CONTAIN THE WORD AND THE TRANSLATION.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86447" y="3484509"/>
            <a:ext cx="18288000" cy="183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THEN, THROUGH APPIUM SCRIPTS, I OBTAINED MY PROGRESS DATA. THIS DATA CONTAINS THE WORD, DATE IT WAS ADDED, NUMBER OF TIMES IT WAS STUDIED AND CORRECT AND INCORRECT ANSWERS IN THOSE STUDY SESSIONS.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39857" y="5453011"/>
            <a:ext cx="15181180" cy="598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7"/>
              </a:lnSpc>
              <a:spcBef>
                <a:spcPct val="0"/>
              </a:spcBef>
            </a:pPr>
            <a:r>
              <a:rPr lang="en-US" b="true" sz="3434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AND THROUGH STANZA, I TAGGED THE PART OF SPEECH FOR EACH WORD.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288327" y="6305657"/>
            <a:ext cx="8048476" cy="589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AND THIS GAVE ME THE FULL DATASET.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27387" y="7636695"/>
            <a:ext cx="22374015" cy="6128433"/>
            <a:chOff x="0" y="0"/>
            <a:chExt cx="29832020" cy="8171245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14916010" cy="8171245"/>
            </a:xfrm>
            <a:custGeom>
              <a:avLst/>
              <a:gdLst/>
              <a:ahLst/>
              <a:cxnLst/>
              <a:rect r="r" b="b" t="t" l="l"/>
              <a:pathLst>
                <a:path h="8171245" w="14916010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4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14916010" y="0"/>
              <a:ext cx="14916010" cy="8171245"/>
            </a:xfrm>
            <a:custGeom>
              <a:avLst/>
              <a:gdLst/>
              <a:ahLst/>
              <a:cxnLst/>
              <a:rect r="r" b="b" t="t" l="l"/>
              <a:pathLst>
                <a:path h="8171245" w="14916010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4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7121029" y="8384137"/>
            <a:ext cx="4009865" cy="1902863"/>
          </a:xfrm>
          <a:custGeom>
            <a:avLst/>
            <a:gdLst/>
            <a:ahLst/>
            <a:cxnLst/>
            <a:rect r="r" b="b" t="t" l="l"/>
            <a:pathLst>
              <a:path h="1902863" w="4009865">
                <a:moveTo>
                  <a:pt x="0" y="0"/>
                </a:moveTo>
                <a:lnTo>
                  <a:pt x="4009865" y="0"/>
                </a:lnTo>
                <a:lnTo>
                  <a:pt x="4009865" y="1902863"/>
                </a:lnTo>
                <a:lnTo>
                  <a:pt x="0" y="19028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83319" y="9161128"/>
            <a:ext cx="2537827" cy="1125872"/>
          </a:xfrm>
          <a:custGeom>
            <a:avLst/>
            <a:gdLst/>
            <a:ahLst/>
            <a:cxnLst/>
            <a:rect r="r" b="b" t="t" l="l"/>
            <a:pathLst>
              <a:path h="1125872" w="2537827">
                <a:moveTo>
                  <a:pt x="0" y="0"/>
                </a:moveTo>
                <a:lnTo>
                  <a:pt x="2537827" y="0"/>
                </a:lnTo>
                <a:lnTo>
                  <a:pt x="2537827" y="1125872"/>
                </a:lnTo>
                <a:lnTo>
                  <a:pt x="0" y="11258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32334" y="9161128"/>
            <a:ext cx="2537827" cy="1125872"/>
          </a:xfrm>
          <a:custGeom>
            <a:avLst/>
            <a:gdLst/>
            <a:ahLst/>
            <a:cxnLst/>
            <a:rect r="r" b="b" t="t" l="l"/>
            <a:pathLst>
              <a:path h="1125872" w="2537827">
                <a:moveTo>
                  <a:pt x="0" y="0"/>
                </a:moveTo>
                <a:lnTo>
                  <a:pt x="2537827" y="0"/>
                </a:lnTo>
                <a:lnTo>
                  <a:pt x="2537827" y="1125872"/>
                </a:lnTo>
                <a:lnTo>
                  <a:pt x="0" y="11258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222586" y="9161128"/>
            <a:ext cx="2537827" cy="1125872"/>
          </a:xfrm>
          <a:custGeom>
            <a:avLst/>
            <a:gdLst/>
            <a:ahLst/>
            <a:cxnLst/>
            <a:rect r="r" b="b" t="t" l="l"/>
            <a:pathLst>
              <a:path h="1125872" w="2537827">
                <a:moveTo>
                  <a:pt x="0" y="0"/>
                </a:moveTo>
                <a:lnTo>
                  <a:pt x="2537827" y="0"/>
                </a:lnTo>
                <a:lnTo>
                  <a:pt x="2537827" y="1125872"/>
                </a:lnTo>
                <a:lnTo>
                  <a:pt x="0" y="11258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527387" y="469529"/>
            <a:ext cx="3474012" cy="1212746"/>
          </a:xfrm>
          <a:custGeom>
            <a:avLst/>
            <a:gdLst/>
            <a:ahLst/>
            <a:cxnLst/>
            <a:rect r="r" b="b" t="t" l="l"/>
            <a:pathLst>
              <a:path h="1212746" w="3474012">
                <a:moveTo>
                  <a:pt x="0" y="0"/>
                </a:moveTo>
                <a:lnTo>
                  <a:pt x="3474012" y="0"/>
                </a:lnTo>
                <a:lnTo>
                  <a:pt x="3474012" y="1212746"/>
                </a:lnTo>
                <a:lnTo>
                  <a:pt x="0" y="12127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27213" y="440327"/>
            <a:ext cx="4233199" cy="1477771"/>
          </a:xfrm>
          <a:custGeom>
            <a:avLst/>
            <a:gdLst/>
            <a:ahLst/>
            <a:cxnLst/>
            <a:rect r="r" b="b" t="t" l="l"/>
            <a:pathLst>
              <a:path h="1477771" w="4233199">
                <a:moveTo>
                  <a:pt x="0" y="0"/>
                </a:moveTo>
                <a:lnTo>
                  <a:pt x="4233200" y="0"/>
                </a:lnTo>
                <a:lnTo>
                  <a:pt x="4233200" y="1477771"/>
                </a:lnTo>
                <a:lnTo>
                  <a:pt x="0" y="14777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-1508489" y="9161128"/>
            <a:ext cx="8277094" cy="1125872"/>
            <a:chOff x="0" y="0"/>
            <a:chExt cx="11036125" cy="15011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383769" cy="1501163"/>
            </a:xfrm>
            <a:custGeom>
              <a:avLst/>
              <a:gdLst/>
              <a:ahLst/>
              <a:cxnLst/>
              <a:rect r="r" b="b" t="t" l="l"/>
              <a:pathLst>
                <a:path h="1501163" w="3383769">
                  <a:moveTo>
                    <a:pt x="0" y="0"/>
                  </a:moveTo>
                  <a:lnTo>
                    <a:pt x="3383769" y="0"/>
                  </a:lnTo>
                  <a:lnTo>
                    <a:pt x="3383769" y="1501163"/>
                  </a:lnTo>
                  <a:lnTo>
                    <a:pt x="0" y="15011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3798687" y="0"/>
              <a:ext cx="3383769" cy="1501163"/>
            </a:xfrm>
            <a:custGeom>
              <a:avLst/>
              <a:gdLst/>
              <a:ahLst/>
              <a:cxnLst/>
              <a:rect r="r" b="b" t="t" l="l"/>
              <a:pathLst>
                <a:path h="1501163" w="3383769">
                  <a:moveTo>
                    <a:pt x="0" y="0"/>
                  </a:moveTo>
                  <a:lnTo>
                    <a:pt x="3383769" y="0"/>
                  </a:lnTo>
                  <a:lnTo>
                    <a:pt x="3383769" y="1501163"/>
                  </a:lnTo>
                  <a:lnTo>
                    <a:pt x="0" y="15011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7652356" y="0"/>
              <a:ext cx="3383769" cy="1501163"/>
            </a:xfrm>
            <a:custGeom>
              <a:avLst/>
              <a:gdLst/>
              <a:ahLst/>
              <a:cxnLst/>
              <a:rect r="r" b="b" t="t" l="l"/>
              <a:pathLst>
                <a:path h="1501163" w="3383769">
                  <a:moveTo>
                    <a:pt x="0" y="0"/>
                  </a:moveTo>
                  <a:lnTo>
                    <a:pt x="3383769" y="0"/>
                  </a:lnTo>
                  <a:lnTo>
                    <a:pt x="3383769" y="1501163"/>
                  </a:lnTo>
                  <a:lnTo>
                    <a:pt x="0" y="15011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300869" y="2219682"/>
            <a:ext cx="8615302" cy="5847636"/>
          </a:xfrm>
          <a:custGeom>
            <a:avLst/>
            <a:gdLst/>
            <a:ahLst/>
            <a:cxnLst/>
            <a:rect r="r" b="b" t="t" l="l"/>
            <a:pathLst>
              <a:path h="5847636" w="8615302">
                <a:moveTo>
                  <a:pt x="0" y="0"/>
                </a:moveTo>
                <a:lnTo>
                  <a:pt x="8615302" y="0"/>
                </a:lnTo>
                <a:lnTo>
                  <a:pt x="8615302" y="5847636"/>
                </a:lnTo>
                <a:lnTo>
                  <a:pt x="0" y="584763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236919" y="2219682"/>
            <a:ext cx="8796150" cy="5816454"/>
          </a:xfrm>
          <a:custGeom>
            <a:avLst/>
            <a:gdLst/>
            <a:ahLst/>
            <a:cxnLst/>
            <a:rect r="r" b="b" t="t" l="l"/>
            <a:pathLst>
              <a:path h="5816454" w="8796150">
                <a:moveTo>
                  <a:pt x="0" y="0"/>
                </a:moveTo>
                <a:lnTo>
                  <a:pt x="8796150" y="0"/>
                </a:lnTo>
                <a:lnTo>
                  <a:pt x="8796150" y="5816454"/>
                </a:lnTo>
                <a:lnTo>
                  <a:pt x="0" y="581645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171452" y="267989"/>
            <a:ext cx="12130934" cy="91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GENERAL OVERVIEW: GERMAN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171452" y="1366045"/>
            <a:ext cx="12130934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TOTAL NUMBER OF WORDS: 36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27387" y="7636695"/>
            <a:ext cx="22374015" cy="6128433"/>
            <a:chOff x="0" y="0"/>
            <a:chExt cx="29832020" cy="8171245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14916010" cy="8171245"/>
            </a:xfrm>
            <a:custGeom>
              <a:avLst/>
              <a:gdLst/>
              <a:ahLst/>
              <a:cxnLst/>
              <a:rect r="r" b="b" t="t" l="l"/>
              <a:pathLst>
                <a:path h="8171245" w="14916010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4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14916010" y="0"/>
              <a:ext cx="14916010" cy="8171245"/>
            </a:xfrm>
            <a:custGeom>
              <a:avLst/>
              <a:gdLst/>
              <a:ahLst/>
              <a:cxnLst/>
              <a:rect r="r" b="b" t="t" l="l"/>
              <a:pathLst>
                <a:path h="8171245" w="14916010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4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7121029" y="8384137"/>
            <a:ext cx="4009865" cy="1902863"/>
          </a:xfrm>
          <a:custGeom>
            <a:avLst/>
            <a:gdLst/>
            <a:ahLst/>
            <a:cxnLst/>
            <a:rect r="r" b="b" t="t" l="l"/>
            <a:pathLst>
              <a:path h="1902863" w="4009865">
                <a:moveTo>
                  <a:pt x="0" y="0"/>
                </a:moveTo>
                <a:lnTo>
                  <a:pt x="4009865" y="0"/>
                </a:lnTo>
                <a:lnTo>
                  <a:pt x="4009865" y="1902863"/>
                </a:lnTo>
                <a:lnTo>
                  <a:pt x="0" y="19028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83319" y="9161128"/>
            <a:ext cx="2537827" cy="1125872"/>
          </a:xfrm>
          <a:custGeom>
            <a:avLst/>
            <a:gdLst/>
            <a:ahLst/>
            <a:cxnLst/>
            <a:rect r="r" b="b" t="t" l="l"/>
            <a:pathLst>
              <a:path h="1125872" w="2537827">
                <a:moveTo>
                  <a:pt x="0" y="0"/>
                </a:moveTo>
                <a:lnTo>
                  <a:pt x="2537827" y="0"/>
                </a:lnTo>
                <a:lnTo>
                  <a:pt x="2537827" y="1125872"/>
                </a:lnTo>
                <a:lnTo>
                  <a:pt x="0" y="11258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32334" y="9161128"/>
            <a:ext cx="2537827" cy="1125872"/>
          </a:xfrm>
          <a:custGeom>
            <a:avLst/>
            <a:gdLst/>
            <a:ahLst/>
            <a:cxnLst/>
            <a:rect r="r" b="b" t="t" l="l"/>
            <a:pathLst>
              <a:path h="1125872" w="2537827">
                <a:moveTo>
                  <a:pt x="0" y="0"/>
                </a:moveTo>
                <a:lnTo>
                  <a:pt x="2537827" y="0"/>
                </a:lnTo>
                <a:lnTo>
                  <a:pt x="2537827" y="1125872"/>
                </a:lnTo>
                <a:lnTo>
                  <a:pt x="0" y="11258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222586" y="9161128"/>
            <a:ext cx="2537827" cy="1125872"/>
          </a:xfrm>
          <a:custGeom>
            <a:avLst/>
            <a:gdLst/>
            <a:ahLst/>
            <a:cxnLst/>
            <a:rect r="r" b="b" t="t" l="l"/>
            <a:pathLst>
              <a:path h="1125872" w="2537827">
                <a:moveTo>
                  <a:pt x="0" y="0"/>
                </a:moveTo>
                <a:lnTo>
                  <a:pt x="2537827" y="0"/>
                </a:lnTo>
                <a:lnTo>
                  <a:pt x="2537827" y="1125872"/>
                </a:lnTo>
                <a:lnTo>
                  <a:pt x="0" y="11258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527387" y="469529"/>
            <a:ext cx="3474012" cy="1212746"/>
          </a:xfrm>
          <a:custGeom>
            <a:avLst/>
            <a:gdLst/>
            <a:ahLst/>
            <a:cxnLst/>
            <a:rect r="r" b="b" t="t" l="l"/>
            <a:pathLst>
              <a:path h="1212746" w="3474012">
                <a:moveTo>
                  <a:pt x="0" y="0"/>
                </a:moveTo>
                <a:lnTo>
                  <a:pt x="3474012" y="0"/>
                </a:lnTo>
                <a:lnTo>
                  <a:pt x="3474012" y="1212746"/>
                </a:lnTo>
                <a:lnTo>
                  <a:pt x="0" y="12127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27213" y="440327"/>
            <a:ext cx="4233199" cy="1477771"/>
          </a:xfrm>
          <a:custGeom>
            <a:avLst/>
            <a:gdLst/>
            <a:ahLst/>
            <a:cxnLst/>
            <a:rect r="r" b="b" t="t" l="l"/>
            <a:pathLst>
              <a:path h="1477771" w="4233199">
                <a:moveTo>
                  <a:pt x="0" y="0"/>
                </a:moveTo>
                <a:lnTo>
                  <a:pt x="4233200" y="0"/>
                </a:lnTo>
                <a:lnTo>
                  <a:pt x="4233200" y="1477771"/>
                </a:lnTo>
                <a:lnTo>
                  <a:pt x="0" y="14777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-1508489" y="9161128"/>
            <a:ext cx="8277094" cy="1125872"/>
            <a:chOff x="0" y="0"/>
            <a:chExt cx="11036125" cy="15011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383769" cy="1501163"/>
            </a:xfrm>
            <a:custGeom>
              <a:avLst/>
              <a:gdLst/>
              <a:ahLst/>
              <a:cxnLst/>
              <a:rect r="r" b="b" t="t" l="l"/>
              <a:pathLst>
                <a:path h="1501163" w="3383769">
                  <a:moveTo>
                    <a:pt x="0" y="0"/>
                  </a:moveTo>
                  <a:lnTo>
                    <a:pt x="3383769" y="0"/>
                  </a:lnTo>
                  <a:lnTo>
                    <a:pt x="3383769" y="1501163"/>
                  </a:lnTo>
                  <a:lnTo>
                    <a:pt x="0" y="15011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3798687" y="0"/>
              <a:ext cx="3383769" cy="1501163"/>
            </a:xfrm>
            <a:custGeom>
              <a:avLst/>
              <a:gdLst/>
              <a:ahLst/>
              <a:cxnLst/>
              <a:rect r="r" b="b" t="t" l="l"/>
              <a:pathLst>
                <a:path h="1501163" w="3383769">
                  <a:moveTo>
                    <a:pt x="0" y="0"/>
                  </a:moveTo>
                  <a:lnTo>
                    <a:pt x="3383769" y="0"/>
                  </a:lnTo>
                  <a:lnTo>
                    <a:pt x="3383769" y="1501163"/>
                  </a:lnTo>
                  <a:lnTo>
                    <a:pt x="0" y="15011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7652356" y="0"/>
              <a:ext cx="3383769" cy="1501163"/>
            </a:xfrm>
            <a:custGeom>
              <a:avLst/>
              <a:gdLst/>
              <a:ahLst/>
              <a:cxnLst/>
              <a:rect r="r" b="b" t="t" l="l"/>
              <a:pathLst>
                <a:path h="1501163" w="3383769">
                  <a:moveTo>
                    <a:pt x="0" y="0"/>
                  </a:moveTo>
                  <a:lnTo>
                    <a:pt x="3383769" y="0"/>
                  </a:lnTo>
                  <a:lnTo>
                    <a:pt x="3383769" y="1501163"/>
                  </a:lnTo>
                  <a:lnTo>
                    <a:pt x="0" y="15011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223789" y="2213059"/>
            <a:ext cx="8540447" cy="5860882"/>
          </a:xfrm>
          <a:custGeom>
            <a:avLst/>
            <a:gdLst/>
            <a:ahLst/>
            <a:cxnLst/>
            <a:rect r="r" b="b" t="t" l="l"/>
            <a:pathLst>
              <a:path h="5860882" w="8540447">
                <a:moveTo>
                  <a:pt x="0" y="0"/>
                </a:moveTo>
                <a:lnTo>
                  <a:pt x="8540447" y="0"/>
                </a:lnTo>
                <a:lnTo>
                  <a:pt x="8540447" y="5860882"/>
                </a:lnTo>
                <a:lnTo>
                  <a:pt x="0" y="586088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125962" y="2249926"/>
            <a:ext cx="8972323" cy="5787148"/>
          </a:xfrm>
          <a:custGeom>
            <a:avLst/>
            <a:gdLst/>
            <a:ahLst/>
            <a:cxnLst/>
            <a:rect r="r" b="b" t="t" l="l"/>
            <a:pathLst>
              <a:path h="5787148" w="8972323">
                <a:moveTo>
                  <a:pt x="0" y="0"/>
                </a:moveTo>
                <a:lnTo>
                  <a:pt x="8972323" y="0"/>
                </a:lnTo>
                <a:lnTo>
                  <a:pt x="8972323" y="5787148"/>
                </a:lnTo>
                <a:lnTo>
                  <a:pt x="0" y="578714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171452" y="267989"/>
            <a:ext cx="12130934" cy="91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GENERAL OVERVIEW: KOREAN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171452" y="1131588"/>
            <a:ext cx="12130934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TOTAL NUMBER OF WORDS: 132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27387" y="7636695"/>
            <a:ext cx="22374015" cy="6128433"/>
            <a:chOff x="0" y="0"/>
            <a:chExt cx="29832020" cy="8171245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14916010" cy="8171245"/>
            </a:xfrm>
            <a:custGeom>
              <a:avLst/>
              <a:gdLst/>
              <a:ahLst/>
              <a:cxnLst/>
              <a:rect r="r" b="b" t="t" l="l"/>
              <a:pathLst>
                <a:path h="8171245" w="14916010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4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14916010" y="0"/>
              <a:ext cx="14916010" cy="8171245"/>
            </a:xfrm>
            <a:custGeom>
              <a:avLst/>
              <a:gdLst/>
              <a:ahLst/>
              <a:cxnLst/>
              <a:rect r="r" b="b" t="t" l="l"/>
              <a:pathLst>
                <a:path h="8171245" w="14916010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4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7121029" y="8384137"/>
            <a:ext cx="4009865" cy="1902863"/>
          </a:xfrm>
          <a:custGeom>
            <a:avLst/>
            <a:gdLst/>
            <a:ahLst/>
            <a:cxnLst/>
            <a:rect r="r" b="b" t="t" l="l"/>
            <a:pathLst>
              <a:path h="1902863" w="4009865">
                <a:moveTo>
                  <a:pt x="0" y="0"/>
                </a:moveTo>
                <a:lnTo>
                  <a:pt x="4009865" y="0"/>
                </a:lnTo>
                <a:lnTo>
                  <a:pt x="4009865" y="1902863"/>
                </a:lnTo>
                <a:lnTo>
                  <a:pt x="0" y="19028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83319" y="9161128"/>
            <a:ext cx="2537827" cy="1125872"/>
          </a:xfrm>
          <a:custGeom>
            <a:avLst/>
            <a:gdLst/>
            <a:ahLst/>
            <a:cxnLst/>
            <a:rect r="r" b="b" t="t" l="l"/>
            <a:pathLst>
              <a:path h="1125872" w="2537827">
                <a:moveTo>
                  <a:pt x="0" y="0"/>
                </a:moveTo>
                <a:lnTo>
                  <a:pt x="2537827" y="0"/>
                </a:lnTo>
                <a:lnTo>
                  <a:pt x="2537827" y="1125872"/>
                </a:lnTo>
                <a:lnTo>
                  <a:pt x="0" y="11258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32334" y="9161128"/>
            <a:ext cx="2537827" cy="1125872"/>
          </a:xfrm>
          <a:custGeom>
            <a:avLst/>
            <a:gdLst/>
            <a:ahLst/>
            <a:cxnLst/>
            <a:rect r="r" b="b" t="t" l="l"/>
            <a:pathLst>
              <a:path h="1125872" w="2537827">
                <a:moveTo>
                  <a:pt x="0" y="0"/>
                </a:moveTo>
                <a:lnTo>
                  <a:pt x="2537827" y="0"/>
                </a:lnTo>
                <a:lnTo>
                  <a:pt x="2537827" y="1125872"/>
                </a:lnTo>
                <a:lnTo>
                  <a:pt x="0" y="11258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222586" y="9161128"/>
            <a:ext cx="2537827" cy="1125872"/>
          </a:xfrm>
          <a:custGeom>
            <a:avLst/>
            <a:gdLst/>
            <a:ahLst/>
            <a:cxnLst/>
            <a:rect r="r" b="b" t="t" l="l"/>
            <a:pathLst>
              <a:path h="1125872" w="2537827">
                <a:moveTo>
                  <a:pt x="0" y="0"/>
                </a:moveTo>
                <a:lnTo>
                  <a:pt x="2537827" y="0"/>
                </a:lnTo>
                <a:lnTo>
                  <a:pt x="2537827" y="1125872"/>
                </a:lnTo>
                <a:lnTo>
                  <a:pt x="0" y="11258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527387" y="469529"/>
            <a:ext cx="3474012" cy="1212746"/>
          </a:xfrm>
          <a:custGeom>
            <a:avLst/>
            <a:gdLst/>
            <a:ahLst/>
            <a:cxnLst/>
            <a:rect r="r" b="b" t="t" l="l"/>
            <a:pathLst>
              <a:path h="1212746" w="3474012">
                <a:moveTo>
                  <a:pt x="0" y="0"/>
                </a:moveTo>
                <a:lnTo>
                  <a:pt x="3474012" y="0"/>
                </a:lnTo>
                <a:lnTo>
                  <a:pt x="3474012" y="1212746"/>
                </a:lnTo>
                <a:lnTo>
                  <a:pt x="0" y="12127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27213" y="440327"/>
            <a:ext cx="4233199" cy="1477771"/>
          </a:xfrm>
          <a:custGeom>
            <a:avLst/>
            <a:gdLst/>
            <a:ahLst/>
            <a:cxnLst/>
            <a:rect r="r" b="b" t="t" l="l"/>
            <a:pathLst>
              <a:path h="1477771" w="4233199">
                <a:moveTo>
                  <a:pt x="0" y="0"/>
                </a:moveTo>
                <a:lnTo>
                  <a:pt x="4233200" y="0"/>
                </a:lnTo>
                <a:lnTo>
                  <a:pt x="4233200" y="1477771"/>
                </a:lnTo>
                <a:lnTo>
                  <a:pt x="0" y="14777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-1508489" y="9161128"/>
            <a:ext cx="8277094" cy="1125872"/>
            <a:chOff x="0" y="0"/>
            <a:chExt cx="11036125" cy="15011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383769" cy="1501163"/>
            </a:xfrm>
            <a:custGeom>
              <a:avLst/>
              <a:gdLst/>
              <a:ahLst/>
              <a:cxnLst/>
              <a:rect r="r" b="b" t="t" l="l"/>
              <a:pathLst>
                <a:path h="1501163" w="3383769">
                  <a:moveTo>
                    <a:pt x="0" y="0"/>
                  </a:moveTo>
                  <a:lnTo>
                    <a:pt x="3383769" y="0"/>
                  </a:lnTo>
                  <a:lnTo>
                    <a:pt x="3383769" y="1501163"/>
                  </a:lnTo>
                  <a:lnTo>
                    <a:pt x="0" y="15011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3798687" y="0"/>
              <a:ext cx="3383769" cy="1501163"/>
            </a:xfrm>
            <a:custGeom>
              <a:avLst/>
              <a:gdLst/>
              <a:ahLst/>
              <a:cxnLst/>
              <a:rect r="r" b="b" t="t" l="l"/>
              <a:pathLst>
                <a:path h="1501163" w="3383769">
                  <a:moveTo>
                    <a:pt x="0" y="0"/>
                  </a:moveTo>
                  <a:lnTo>
                    <a:pt x="3383769" y="0"/>
                  </a:lnTo>
                  <a:lnTo>
                    <a:pt x="3383769" y="1501163"/>
                  </a:lnTo>
                  <a:lnTo>
                    <a:pt x="0" y="15011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7652356" y="0"/>
              <a:ext cx="3383769" cy="1501163"/>
            </a:xfrm>
            <a:custGeom>
              <a:avLst/>
              <a:gdLst/>
              <a:ahLst/>
              <a:cxnLst/>
              <a:rect r="r" b="b" t="t" l="l"/>
              <a:pathLst>
                <a:path h="1501163" w="3383769">
                  <a:moveTo>
                    <a:pt x="0" y="0"/>
                  </a:moveTo>
                  <a:lnTo>
                    <a:pt x="3383769" y="0"/>
                  </a:lnTo>
                  <a:lnTo>
                    <a:pt x="3383769" y="1501163"/>
                  </a:lnTo>
                  <a:lnTo>
                    <a:pt x="0" y="15011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94775" y="2246529"/>
            <a:ext cx="8615302" cy="5847636"/>
          </a:xfrm>
          <a:custGeom>
            <a:avLst/>
            <a:gdLst/>
            <a:ahLst/>
            <a:cxnLst/>
            <a:rect r="r" b="b" t="t" l="l"/>
            <a:pathLst>
              <a:path h="5847636" w="8615302">
                <a:moveTo>
                  <a:pt x="0" y="0"/>
                </a:moveTo>
                <a:lnTo>
                  <a:pt x="8615302" y="0"/>
                </a:lnTo>
                <a:lnTo>
                  <a:pt x="8615302" y="5847637"/>
                </a:lnTo>
                <a:lnTo>
                  <a:pt x="0" y="584763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125962" y="2246529"/>
            <a:ext cx="8930931" cy="5793942"/>
          </a:xfrm>
          <a:custGeom>
            <a:avLst/>
            <a:gdLst/>
            <a:ahLst/>
            <a:cxnLst/>
            <a:rect r="r" b="b" t="t" l="l"/>
            <a:pathLst>
              <a:path h="5793942" w="8930931">
                <a:moveTo>
                  <a:pt x="0" y="0"/>
                </a:moveTo>
                <a:lnTo>
                  <a:pt x="8930931" y="0"/>
                </a:lnTo>
                <a:lnTo>
                  <a:pt x="8930931" y="5793942"/>
                </a:lnTo>
                <a:lnTo>
                  <a:pt x="0" y="579394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171452" y="267989"/>
            <a:ext cx="12130934" cy="91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GENERAL OVERVIEW: ITALIAN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171452" y="1131588"/>
            <a:ext cx="12130934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TOTAL NUMBER OF WORDS: 1480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6536" y="7179057"/>
            <a:ext cx="22374015" cy="6128433"/>
            <a:chOff x="0" y="0"/>
            <a:chExt cx="29832020" cy="8171245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14916010" cy="8171245"/>
            </a:xfrm>
            <a:custGeom>
              <a:avLst/>
              <a:gdLst/>
              <a:ahLst/>
              <a:cxnLst/>
              <a:rect r="r" b="b" t="t" l="l"/>
              <a:pathLst>
                <a:path h="8171245" w="14916010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4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14916010" y="0"/>
              <a:ext cx="14916010" cy="8171245"/>
            </a:xfrm>
            <a:custGeom>
              <a:avLst/>
              <a:gdLst/>
              <a:ahLst/>
              <a:cxnLst/>
              <a:rect r="r" b="b" t="t" l="l"/>
              <a:pathLst>
                <a:path h="8171245" w="14916010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4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2441132" y="-189542"/>
            <a:ext cx="3474012" cy="1212746"/>
          </a:xfrm>
          <a:custGeom>
            <a:avLst/>
            <a:gdLst/>
            <a:ahLst/>
            <a:cxnLst/>
            <a:rect r="r" b="b" t="t" l="l"/>
            <a:pathLst>
              <a:path h="1212746" w="3474012">
                <a:moveTo>
                  <a:pt x="0" y="0"/>
                </a:moveTo>
                <a:lnTo>
                  <a:pt x="3474012" y="0"/>
                </a:lnTo>
                <a:lnTo>
                  <a:pt x="3474012" y="1212746"/>
                </a:lnTo>
                <a:lnTo>
                  <a:pt x="0" y="1212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395447" y="-503170"/>
            <a:ext cx="5270840" cy="1840002"/>
          </a:xfrm>
          <a:custGeom>
            <a:avLst/>
            <a:gdLst/>
            <a:ahLst/>
            <a:cxnLst/>
            <a:rect r="r" b="b" t="t" l="l"/>
            <a:pathLst>
              <a:path h="1840002" w="5270840">
                <a:moveTo>
                  <a:pt x="0" y="0"/>
                </a:moveTo>
                <a:lnTo>
                  <a:pt x="5270840" y="0"/>
                </a:lnTo>
                <a:lnTo>
                  <a:pt x="5270840" y="1840002"/>
                </a:lnTo>
                <a:lnTo>
                  <a:pt x="0" y="1840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1007125" y="70215"/>
            <a:ext cx="3890591" cy="693233"/>
          </a:xfrm>
          <a:custGeom>
            <a:avLst/>
            <a:gdLst/>
            <a:ahLst/>
            <a:cxnLst/>
            <a:rect r="r" b="b" t="t" l="l"/>
            <a:pathLst>
              <a:path h="693233" w="3890591">
                <a:moveTo>
                  <a:pt x="3890591" y="0"/>
                </a:moveTo>
                <a:lnTo>
                  <a:pt x="0" y="0"/>
                </a:lnTo>
                <a:lnTo>
                  <a:pt x="0" y="693233"/>
                </a:lnTo>
                <a:lnTo>
                  <a:pt x="3890591" y="693233"/>
                </a:lnTo>
                <a:lnTo>
                  <a:pt x="389059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785802" y="1951248"/>
            <a:ext cx="9916001" cy="6730486"/>
          </a:xfrm>
          <a:custGeom>
            <a:avLst/>
            <a:gdLst/>
            <a:ahLst/>
            <a:cxnLst/>
            <a:rect r="r" b="b" t="t" l="l"/>
            <a:pathLst>
              <a:path h="6730486" w="9916001">
                <a:moveTo>
                  <a:pt x="0" y="0"/>
                </a:moveTo>
                <a:lnTo>
                  <a:pt x="9916001" y="0"/>
                </a:lnTo>
                <a:lnTo>
                  <a:pt x="9916001" y="6730486"/>
                </a:lnTo>
                <a:lnTo>
                  <a:pt x="0" y="67304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28205" y="616159"/>
            <a:ext cx="9115089" cy="684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NEW CARD ADDITION DATES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2918268"/>
            <a:ext cx="7296833" cy="3554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83374" indent="-241687" lvl="1">
              <a:lnSpc>
                <a:spcPts val="3134"/>
              </a:lnSpc>
              <a:buFont typeface="Arial"/>
              <a:buChar char="•"/>
            </a:pPr>
            <a:r>
              <a:rPr lang="en-US" b="true" sz="2238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THE MEAN NUMBER OF CARDS ADDED PER DAY IS AROUND 2.28, WITH A MAXIMUM OF 41 CARDS ADDED ON A SINGLE DAY.</a:t>
            </a:r>
          </a:p>
          <a:p>
            <a:pPr algn="ctr">
              <a:lnSpc>
                <a:spcPts val="3134"/>
              </a:lnSpc>
            </a:pPr>
          </a:p>
          <a:p>
            <a:pPr algn="ctr" marL="483374" indent="-241687" lvl="1">
              <a:lnSpc>
                <a:spcPts val="3134"/>
              </a:lnSpc>
              <a:buFont typeface="Arial"/>
              <a:buChar char="•"/>
            </a:pPr>
            <a:r>
              <a:rPr lang="en-US" b="true" sz="2238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THE DISTRIBUTION SHOWS MANY DAYS WITH ZERO NEW CARDS ADDED.</a:t>
            </a:r>
          </a:p>
          <a:p>
            <a:pPr algn="ctr">
              <a:lnSpc>
                <a:spcPts val="3134"/>
              </a:lnSpc>
            </a:pPr>
          </a:p>
          <a:p>
            <a:pPr algn="ctr" marL="483374" indent="-241687" lvl="1">
              <a:lnSpc>
                <a:spcPts val="3134"/>
              </a:lnSpc>
              <a:buFont typeface="Arial"/>
              <a:buChar char="•"/>
            </a:pPr>
            <a:r>
              <a:rPr lang="en-US" b="true" sz="2238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SPORADIC BURSTS OF ACTIVITY RATHER THAN A STEADY LEARNING TREND.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6536" y="7179057"/>
            <a:ext cx="22374015" cy="6128433"/>
            <a:chOff x="0" y="0"/>
            <a:chExt cx="29832020" cy="8171245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14916010" cy="8171245"/>
            </a:xfrm>
            <a:custGeom>
              <a:avLst/>
              <a:gdLst/>
              <a:ahLst/>
              <a:cxnLst/>
              <a:rect r="r" b="b" t="t" l="l"/>
              <a:pathLst>
                <a:path h="8171245" w="14916010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4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14916010" y="0"/>
              <a:ext cx="14916010" cy="8171245"/>
            </a:xfrm>
            <a:custGeom>
              <a:avLst/>
              <a:gdLst/>
              <a:ahLst/>
              <a:cxnLst/>
              <a:rect r="r" b="b" t="t" l="l"/>
              <a:pathLst>
                <a:path h="8171245" w="14916010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4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2441132" y="-189542"/>
            <a:ext cx="3474012" cy="1212746"/>
          </a:xfrm>
          <a:custGeom>
            <a:avLst/>
            <a:gdLst/>
            <a:ahLst/>
            <a:cxnLst/>
            <a:rect r="r" b="b" t="t" l="l"/>
            <a:pathLst>
              <a:path h="1212746" w="3474012">
                <a:moveTo>
                  <a:pt x="0" y="0"/>
                </a:moveTo>
                <a:lnTo>
                  <a:pt x="3474012" y="0"/>
                </a:lnTo>
                <a:lnTo>
                  <a:pt x="3474012" y="1212746"/>
                </a:lnTo>
                <a:lnTo>
                  <a:pt x="0" y="1212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395447" y="-503170"/>
            <a:ext cx="5270840" cy="1840002"/>
          </a:xfrm>
          <a:custGeom>
            <a:avLst/>
            <a:gdLst/>
            <a:ahLst/>
            <a:cxnLst/>
            <a:rect r="r" b="b" t="t" l="l"/>
            <a:pathLst>
              <a:path h="1840002" w="5270840">
                <a:moveTo>
                  <a:pt x="0" y="0"/>
                </a:moveTo>
                <a:lnTo>
                  <a:pt x="5270840" y="0"/>
                </a:lnTo>
                <a:lnTo>
                  <a:pt x="5270840" y="1840002"/>
                </a:lnTo>
                <a:lnTo>
                  <a:pt x="0" y="1840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1007125" y="70215"/>
            <a:ext cx="3890591" cy="693233"/>
          </a:xfrm>
          <a:custGeom>
            <a:avLst/>
            <a:gdLst/>
            <a:ahLst/>
            <a:cxnLst/>
            <a:rect r="r" b="b" t="t" l="l"/>
            <a:pathLst>
              <a:path h="693233" w="3890591">
                <a:moveTo>
                  <a:pt x="3890591" y="0"/>
                </a:moveTo>
                <a:lnTo>
                  <a:pt x="0" y="0"/>
                </a:lnTo>
                <a:lnTo>
                  <a:pt x="0" y="693233"/>
                </a:lnTo>
                <a:lnTo>
                  <a:pt x="3890591" y="693233"/>
                </a:lnTo>
                <a:lnTo>
                  <a:pt x="389059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806008" y="1114338"/>
            <a:ext cx="5595451" cy="3609066"/>
          </a:xfrm>
          <a:custGeom>
            <a:avLst/>
            <a:gdLst/>
            <a:ahLst/>
            <a:cxnLst/>
            <a:rect r="r" b="b" t="t" l="l"/>
            <a:pathLst>
              <a:path h="3609066" w="5595451">
                <a:moveTo>
                  <a:pt x="0" y="0"/>
                </a:moveTo>
                <a:lnTo>
                  <a:pt x="5595451" y="0"/>
                </a:lnTo>
                <a:lnTo>
                  <a:pt x="5595451" y="3609066"/>
                </a:lnTo>
                <a:lnTo>
                  <a:pt x="0" y="360906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63286" y="5074294"/>
            <a:ext cx="11404345" cy="5212706"/>
          </a:xfrm>
          <a:custGeom>
            <a:avLst/>
            <a:gdLst/>
            <a:ahLst/>
            <a:cxnLst/>
            <a:rect r="r" b="b" t="t" l="l"/>
            <a:pathLst>
              <a:path h="5212706" w="11404345">
                <a:moveTo>
                  <a:pt x="0" y="0"/>
                </a:moveTo>
                <a:lnTo>
                  <a:pt x="11404345" y="0"/>
                </a:lnTo>
                <a:lnTo>
                  <a:pt x="11404345" y="5212706"/>
                </a:lnTo>
                <a:lnTo>
                  <a:pt x="0" y="521270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456" r="0" b="-456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62457" y="78919"/>
            <a:ext cx="9115089" cy="684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NEW CARD ADDITION DATES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941725" y="3532828"/>
            <a:ext cx="6279597" cy="266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8"/>
              </a:lnSpc>
              <a:spcBef>
                <a:spcPct val="0"/>
              </a:spcBef>
            </a:pPr>
            <a:r>
              <a:rPr lang="en-US" b="true" sz="2184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DAYS WITH ACTIVITY: 133 DAYS</a:t>
            </a:r>
          </a:p>
          <a:p>
            <a:pPr algn="ctr">
              <a:lnSpc>
                <a:spcPts val="3058"/>
              </a:lnSpc>
              <a:spcBef>
                <a:spcPct val="0"/>
              </a:spcBef>
            </a:pPr>
            <a:r>
              <a:rPr lang="en-US" b="true" sz="2184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DAYS WITHOUT ACTIVITY: 598 DAYS</a:t>
            </a:r>
          </a:p>
          <a:p>
            <a:pPr algn="ctr">
              <a:lnSpc>
                <a:spcPts val="3058"/>
              </a:lnSpc>
              <a:spcBef>
                <a:spcPct val="0"/>
              </a:spcBef>
            </a:pPr>
            <a:r>
              <a:rPr lang="en-US" b="true" sz="2184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PRODUCTIVITY RATE: 18.19% (PERCENTAGE OF DAYS WITH ACTIVITY)</a:t>
            </a:r>
          </a:p>
          <a:p>
            <a:pPr algn="ctr">
              <a:lnSpc>
                <a:spcPts val="3058"/>
              </a:lnSpc>
              <a:spcBef>
                <a:spcPct val="0"/>
              </a:spcBef>
            </a:pPr>
            <a:r>
              <a:rPr lang="en-US" b="true" sz="2184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PEAK ACTIVITY DAY: MAY 20, 2024</a:t>
            </a:r>
          </a:p>
          <a:p>
            <a:pPr algn="ctr">
              <a:lnSpc>
                <a:spcPts val="3058"/>
              </a:lnSpc>
              <a:spcBef>
                <a:spcPct val="0"/>
              </a:spcBef>
            </a:pPr>
            <a:r>
              <a:rPr lang="en-US" b="true" sz="2184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PEAK ACTIVITY VALUE: 41 CARDS ADDED IN A SINGLE DAY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6536" y="7179057"/>
            <a:ext cx="22374015" cy="6128433"/>
            <a:chOff x="0" y="0"/>
            <a:chExt cx="29832020" cy="8171245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14916010" cy="8171245"/>
            </a:xfrm>
            <a:custGeom>
              <a:avLst/>
              <a:gdLst/>
              <a:ahLst/>
              <a:cxnLst/>
              <a:rect r="r" b="b" t="t" l="l"/>
              <a:pathLst>
                <a:path h="8171245" w="14916010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4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14916010" y="0"/>
              <a:ext cx="14916010" cy="8171245"/>
            </a:xfrm>
            <a:custGeom>
              <a:avLst/>
              <a:gdLst/>
              <a:ahLst/>
              <a:cxnLst/>
              <a:rect r="r" b="b" t="t" l="l"/>
              <a:pathLst>
                <a:path h="8171245" w="14916010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4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2445312" y="-474656"/>
            <a:ext cx="3474012" cy="1212746"/>
          </a:xfrm>
          <a:custGeom>
            <a:avLst/>
            <a:gdLst/>
            <a:ahLst/>
            <a:cxnLst/>
            <a:rect r="r" b="b" t="t" l="l"/>
            <a:pathLst>
              <a:path h="1212746" w="3474012">
                <a:moveTo>
                  <a:pt x="0" y="0"/>
                </a:moveTo>
                <a:lnTo>
                  <a:pt x="3474012" y="0"/>
                </a:lnTo>
                <a:lnTo>
                  <a:pt x="3474012" y="1212746"/>
                </a:lnTo>
                <a:lnTo>
                  <a:pt x="0" y="1212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395447" y="-503170"/>
            <a:ext cx="5270840" cy="1840002"/>
          </a:xfrm>
          <a:custGeom>
            <a:avLst/>
            <a:gdLst/>
            <a:ahLst/>
            <a:cxnLst/>
            <a:rect r="r" b="b" t="t" l="l"/>
            <a:pathLst>
              <a:path h="1840002" w="5270840">
                <a:moveTo>
                  <a:pt x="0" y="0"/>
                </a:moveTo>
                <a:lnTo>
                  <a:pt x="5270840" y="0"/>
                </a:lnTo>
                <a:lnTo>
                  <a:pt x="5270840" y="1840002"/>
                </a:lnTo>
                <a:lnTo>
                  <a:pt x="0" y="1840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738090"/>
            <a:ext cx="7055675" cy="4824318"/>
          </a:xfrm>
          <a:custGeom>
            <a:avLst/>
            <a:gdLst/>
            <a:ahLst/>
            <a:cxnLst/>
            <a:rect r="r" b="b" t="t" l="l"/>
            <a:pathLst>
              <a:path h="4824318" w="7055675">
                <a:moveTo>
                  <a:pt x="0" y="0"/>
                </a:moveTo>
                <a:lnTo>
                  <a:pt x="7055675" y="0"/>
                </a:lnTo>
                <a:lnTo>
                  <a:pt x="7055675" y="4824318"/>
                </a:lnTo>
                <a:lnTo>
                  <a:pt x="0" y="48243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258029" y="701945"/>
            <a:ext cx="7029971" cy="4824318"/>
          </a:xfrm>
          <a:custGeom>
            <a:avLst/>
            <a:gdLst/>
            <a:ahLst/>
            <a:cxnLst/>
            <a:rect r="r" b="b" t="t" l="l"/>
            <a:pathLst>
              <a:path h="4824318" w="7029971">
                <a:moveTo>
                  <a:pt x="0" y="0"/>
                </a:moveTo>
                <a:lnTo>
                  <a:pt x="7029971" y="0"/>
                </a:lnTo>
                <a:lnTo>
                  <a:pt x="7029971" y="4824318"/>
                </a:lnTo>
                <a:lnTo>
                  <a:pt x="0" y="482431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457150" y="5143500"/>
            <a:ext cx="7373700" cy="5087853"/>
          </a:xfrm>
          <a:custGeom>
            <a:avLst/>
            <a:gdLst/>
            <a:ahLst/>
            <a:cxnLst/>
            <a:rect r="r" b="b" t="t" l="l"/>
            <a:pathLst>
              <a:path h="5087853" w="7373700">
                <a:moveTo>
                  <a:pt x="0" y="0"/>
                </a:moveTo>
                <a:lnTo>
                  <a:pt x="7373700" y="0"/>
                </a:lnTo>
                <a:lnTo>
                  <a:pt x="7373700" y="5087853"/>
                </a:lnTo>
                <a:lnTo>
                  <a:pt x="0" y="508785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69206" y="17417"/>
            <a:ext cx="14557643" cy="684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NEW CARD ADDITION DATES (PER LANGUAGE)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DAGbzdWX7Ng</dc:identifier>
  <dcterms:modified xsi:type="dcterms:W3CDTF">2011-08-01T06:04:30Z</dcterms:modified>
  <cp:revision>1</cp:revision>
  <dc:title>Dark Purple and Pink Retro Pixel Playful Game Presentation</dc:title>
</cp:coreProperties>
</file>