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83D"/>
    <a:srgbClr val="484A5C"/>
    <a:srgbClr val="1F213F"/>
    <a:srgbClr val="00001C"/>
    <a:srgbClr val="0071B9"/>
    <a:srgbClr val="29445D"/>
    <a:srgbClr val="385066"/>
    <a:srgbClr val="375066"/>
    <a:srgbClr val="009EE3"/>
    <a:srgbClr val="049D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4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1226-0D3F-484B-AFF1-3A8FDF84F180}" type="datetimeFigureOut">
              <a:rPr lang="es-CO" smtClean="0"/>
              <a:t>30/07/2021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E595-B3F8-45E2-97DE-7C1A10133C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201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1226-0D3F-484B-AFF1-3A8FDF84F180}" type="datetimeFigureOut">
              <a:rPr lang="es-CO" smtClean="0"/>
              <a:t>30/07/2021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E595-B3F8-45E2-97DE-7C1A10133C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600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1226-0D3F-484B-AFF1-3A8FDF84F180}" type="datetimeFigureOut">
              <a:rPr lang="es-CO" smtClean="0"/>
              <a:t>30/07/2021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E595-B3F8-45E2-97DE-7C1A10133C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117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1226-0D3F-484B-AFF1-3A8FDF84F180}" type="datetimeFigureOut">
              <a:rPr lang="es-CO" smtClean="0"/>
              <a:t>30/07/2021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E595-B3F8-45E2-97DE-7C1A10133C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049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1226-0D3F-484B-AFF1-3A8FDF84F180}" type="datetimeFigureOut">
              <a:rPr lang="es-CO" smtClean="0"/>
              <a:t>30/07/2021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E595-B3F8-45E2-97DE-7C1A10133C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37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1226-0D3F-484B-AFF1-3A8FDF84F180}" type="datetimeFigureOut">
              <a:rPr lang="es-CO" smtClean="0"/>
              <a:t>30/07/2021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E595-B3F8-45E2-97DE-7C1A10133C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275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1226-0D3F-484B-AFF1-3A8FDF84F180}" type="datetimeFigureOut">
              <a:rPr lang="es-CO" smtClean="0"/>
              <a:t>30/07/2021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E595-B3F8-45E2-97DE-7C1A10133C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14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1226-0D3F-484B-AFF1-3A8FDF84F180}" type="datetimeFigureOut">
              <a:rPr lang="es-CO" smtClean="0"/>
              <a:t>30/07/2021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E595-B3F8-45E2-97DE-7C1A10133C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210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1226-0D3F-484B-AFF1-3A8FDF84F180}" type="datetimeFigureOut">
              <a:rPr lang="es-CO" smtClean="0"/>
              <a:t>30/07/2021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E595-B3F8-45E2-97DE-7C1A10133C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162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1226-0D3F-484B-AFF1-3A8FDF84F180}" type="datetimeFigureOut">
              <a:rPr lang="es-CO" smtClean="0"/>
              <a:t>30/07/2021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E595-B3F8-45E2-97DE-7C1A10133C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50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1226-0D3F-484B-AFF1-3A8FDF84F180}" type="datetimeFigureOut">
              <a:rPr lang="es-CO" smtClean="0"/>
              <a:t>30/07/2021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E595-B3F8-45E2-97DE-7C1A10133C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925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D1226-0D3F-484B-AFF1-3A8FDF84F180}" type="datetimeFigureOut">
              <a:rPr lang="es-CO" smtClean="0"/>
              <a:t>30/07/2021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7E595-B3F8-45E2-97DE-7C1A10133C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731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417681" y="556613"/>
            <a:ext cx="2656703" cy="902043"/>
          </a:xfrm>
          <a:prstGeom prst="rect">
            <a:avLst/>
          </a:prstGeom>
          <a:solidFill>
            <a:srgbClr val="009E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8483" r="27767"/>
          <a:stretch/>
        </p:blipFill>
        <p:spPr>
          <a:xfrm>
            <a:off x="4469607" y="656174"/>
            <a:ext cx="50006" cy="6096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t="29586" r="2923" b="48596"/>
          <a:stretch/>
        </p:blipFill>
        <p:spPr>
          <a:xfrm>
            <a:off x="3010225" y="746661"/>
            <a:ext cx="1276025" cy="45719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755358" y="1698772"/>
            <a:ext cx="919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b="1" dirty="0">
                <a:solidFill>
                  <a:srgbClr val="1F213F"/>
                </a:solidFill>
              </a:rPr>
              <a:t>Mechatronics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302541" y="1662210"/>
            <a:ext cx="62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009EE3"/>
                </a:solidFill>
              </a:rPr>
              <a:t>M</a:t>
            </a:r>
            <a:r>
              <a:rPr lang="es-CO" dirty="0">
                <a:solidFill>
                  <a:srgbClr val="1F213F"/>
                </a:solidFill>
              </a:rPr>
              <a:t>2</a:t>
            </a:r>
            <a:r>
              <a:rPr lang="es-CO" dirty="0">
                <a:solidFill>
                  <a:srgbClr val="009EE3"/>
                </a:solidFill>
              </a:rPr>
              <a:t>S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755357" y="1777329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800" b="1" dirty="0">
                <a:solidFill>
                  <a:srgbClr val="1F213F"/>
                </a:solidFill>
              </a:rPr>
              <a:t>Service</a:t>
            </a:r>
            <a:r>
              <a:rPr lang="es-CO" sz="800" b="1" dirty="0">
                <a:solidFill>
                  <a:srgbClr val="00001C"/>
                </a:solidFill>
              </a:rPr>
              <a:t> </a:t>
            </a:r>
            <a:r>
              <a:rPr lang="es-CO" sz="800" b="1" dirty="0">
                <a:solidFill>
                  <a:srgbClr val="1F213F"/>
                </a:solidFill>
              </a:rPr>
              <a:t>&amp; Solutions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623" y="4933018"/>
            <a:ext cx="1876425" cy="53340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0209" y="2008630"/>
            <a:ext cx="1456106" cy="456185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1755358" y="2371393"/>
            <a:ext cx="919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rgbClr val="1F213F"/>
                </a:solidFill>
              </a:rPr>
              <a:t>Mechatronics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1298264" y="2329724"/>
            <a:ext cx="62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009EE3"/>
                </a:solidFill>
              </a:rPr>
              <a:t>M</a:t>
            </a:r>
            <a:r>
              <a:rPr lang="es-CO" dirty="0">
                <a:solidFill>
                  <a:srgbClr val="1F213F"/>
                </a:solidFill>
              </a:rPr>
              <a:t>2</a:t>
            </a:r>
            <a:r>
              <a:rPr lang="es-CO" dirty="0">
                <a:solidFill>
                  <a:srgbClr val="009EE3"/>
                </a:solidFill>
              </a:rPr>
              <a:t>S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1755357" y="2449950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800" dirty="0">
                <a:solidFill>
                  <a:srgbClr val="1F213F"/>
                </a:solidFill>
              </a:rPr>
              <a:t>Service</a:t>
            </a:r>
            <a:r>
              <a:rPr lang="es-CO" sz="800" dirty="0">
                <a:solidFill>
                  <a:srgbClr val="00001C"/>
                </a:solidFill>
              </a:rPr>
              <a:t> </a:t>
            </a:r>
            <a:r>
              <a:rPr lang="es-CO" sz="800" dirty="0">
                <a:solidFill>
                  <a:srgbClr val="1F213F"/>
                </a:solidFill>
              </a:rPr>
              <a:t>&amp; Solutions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1752226" y="2681397"/>
            <a:ext cx="9227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/>
              <a:t>Mechatronics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1295133" y="2639728"/>
            <a:ext cx="62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009EE3"/>
                </a:solidFill>
              </a:rPr>
              <a:t>M</a:t>
            </a:r>
            <a:r>
              <a:rPr lang="es-CO" dirty="0"/>
              <a:t>2</a:t>
            </a:r>
            <a:r>
              <a:rPr lang="es-CO" dirty="0">
                <a:solidFill>
                  <a:srgbClr val="009EE3"/>
                </a:solidFill>
              </a:rPr>
              <a:t>S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1752226" y="2759954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800" dirty="0"/>
              <a:t>Service &amp; Solutions</a:t>
            </a: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2795" y="2478091"/>
            <a:ext cx="1471501" cy="407242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3138050" y="1716726"/>
            <a:ext cx="919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b="1" dirty="0">
                <a:solidFill>
                  <a:srgbClr val="1F213F"/>
                </a:solidFill>
                <a:latin typeface="+mj-lt"/>
              </a:rPr>
              <a:t>Mechatronics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2657637" y="1688056"/>
            <a:ext cx="70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009EE3"/>
                </a:solidFill>
              </a:rPr>
              <a:t>M</a:t>
            </a:r>
            <a:r>
              <a:rPr lang="es-CO" dirty="0">
                <a:solidFill>
                  <a:srgbClr val="1F213F"/>
                </a:solidFill>
              </a:rPr>
              <a:t>2</a:t>
            </a:r>
            <a:r>
              <a:rPr lang="es-CO" dirty="0">
                <a:solidFill>
                  <a:srgbClr val="009EE3"/>
                </a:solidFill>
              </a:rPr>
              <a:t>S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3138049" y="1795283"/>
            <a:ext cx="9845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800" b="1" dirty="0">
                <a:solidFill>
                  <a:srgbClr val="1F213F"/>
                </a:solidFill>
                <a:latin typeface="+mj-lt"/>
              </a:rPr>
              <a:t>Service &amp; Solutions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3168464" y="2368462"/>
            <a:ext cx="919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rgbClr val="1F213F"/>
                </a:solidFill>
              </a:rPr>
              <a:t>Mechatronics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2711370" y="2326793"/>
            <a:ext cx="62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009EE3"/>
                </a:solidFill>
              </a:rPr>
              <a:t>M</a:t>
            </a:r>
            <a:r>
              <a:rPr lang="es-CO" dirty="0">
                <a:solidFill>
                  <a:srgbClr val="1F213F"/>
                </a:solidFill>
              </a:rPr>
              <a:t>2</a:t>
            </a:r>
            <a:r>
              <a:rPr lang="es-CO" dirty="0">
                <a:solidFill>
                  <a:srgbClr val="009EE3"/>
                </a:solidFill>
              </a:rPr>
              <a:t>S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3168463" y="2447019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800" dirty="0">
                <a:solidFill>
                  <a:srgbClr val="1F213F"/>
                </a:solidFill>
              </a:rPr>
              <a:t>Service</a:t>
            </a:r>
            <a:r>
              <a:rPr lang="es-CO" sz="800" dirty="0">
                <a:solidFill>
                  <a:srgbClr val="00001C"/>
                </a:solidFill>
              </a:rPr>
              <a:t> </a:t>
            </a:r>
            <a:r>
              <a:rPr lang="es-CO" sz="800" dirty="0">
                <a:solidFill>
                  <a:srgbClr val="1F213F"/>
                </a:solidFill>
              </a:rPr>
              <a:t>&amp; Solutions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3192992" y="2647911"/>
            <a:ext cx="9227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/>
              <a:t>Mechatronics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2735899" y="2606242"/>
            <a:ext cx="62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009EE3"/>
                </a:solidFill>
              </a:rPr>
              <a:t>M</a:t>
            </a:r>
            <a:r>
              <a:rPr lang="es-CO" dirty="0"/>
              <a:t>2</a:t>
            </a:r>
            <a:r>
              <a:rPr lang="es-CO" dirty="0">
                <a:solidFill>
                  <a:srgbClr val="009EE3"/>
                </a:solidFill>
              </a:rPr>
              <a:t>S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3192992" y="2726468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800" dirty="0"/>
              <a:t>Service &amp; Solutions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4190391" y="3561481"/>
            <a:ext cx="69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14183D"/>
                </a:solidFill>
              </a:rPr>
              <a:t>    </a:t>
            </a:r>
            <a:endParaRPr lang="es-CO" dirty="0">
              <a:solidFill>
                <a:srgbClr val="009EE3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4330882" y="3179267"/>
            <a:ext cx="1047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800" dirty="0">
                <a:solidFill>
                  <a:srgbClr val="1F213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Innovative </a:t>
            </a:r>
          </a:p>
          <a:p>
            <a:r>
              <a:rPr lang="es-CO" sz="800" dirty="0">
                <a:solidFill>
                  <a:srgbClr val="1F213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Sensor Technology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4322773" y="2859192"/>
            <a:ext cx="11095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800" b="1" dirty="0">
                <a:solidFill>
                  <a:srgbClr val="1F213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Innovative </a:t>
            </a:r>
          </a:p>
          <a:p>
            <a:r>
              <a:rPr lang="es-CO" sz="800" b="1" dirty="0">
                <a:solidFill>
                  <a:srgbClr val="1F213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Sensor Technology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4517705" y="3911864"/>
            <a:ext cx="9227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b="1" dirty="0">
                <a:solidFill>
                  <a:srgbClr val="14183D"/>
                </a:solidFill>
              </a:rPr>
              <a:t>Mechatronics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4065334" y="3856442"/>
            <a:ext cx="70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009EE3"/>
                </a:solidFill>
              </a:rPr>
              <a:t>M</a:t>
            </a:r>
            <a:r>
              <a:rPr lang="es-CO" sz="2400" dirty="0">
                <a:solidFill>
                  <a:srgbClr val="14183D"/>
                </a:solidFill>
                <a:latin typeface="Myriad Arabic" panose="01010101010101010101" pitchFamily="50" charset="-78"/>
                <a:cs typeface="Myriad Arabic" panose="01010101010101010101" pitchFamily="50" charset="-78"/>
              </a:rPr>
              <a:t>2</a:t>
            </a:r>
            <a:r>
              <a:rPr lang="es-CO" dirty="0">
                <a:solidFill>
                  <a:srgbClr val="009EE3"/>
                </a:solidFill>
                <a:latin typeface="Maiandra GD" panose="020E0502030308020204" pitchFamily="34" charset="0"/>
              </a:rPr>
              <a:t>S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4514682" y="4012604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800" b="1" dirty="0">
                <a:solidFill>
                  <a:srgbClr val="14183D"/>
                </a:solidFill>
              </a:rPr>
              <a:t>Service &amp; Solutions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4067326" y="3620459"/>
            <a:ext cx="69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009EE3"/>
                </a:solidFill>
              </a:rPr>
              <a:t>M</a:t>
            </a:r>
            <a:r>
              <a:rPr lang="es-CO" dirty="0">
                <a:solidFill>
                  <a:srgbClr val="14183D"/>
                </a:solidFill>
              </a:rPr>
              <a:t>2</a:t>
            </a:r>
            <a:r>
              <a:rPr lang="es-CO" dirty="0">
                <a:solidFill>
                  <a:srgbClr val="009EE3"/>
                </a:solidFill>
              </a:rPr>
              <a:t>S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4518800" y="3741583"/>
            <a:ext cx="9989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800" b="1" dirty="0">
                <a:solidFill>
                  <a:srgbClr val="14183D"/>
                </a:solidFill>
                <a:cs typeface="Leelawadee UI Semilight" panose="020B0402040204020203" pitchFamily="34" charset="-34"/>
              </a:rPr>
              <a:t>Service &amp; Solutions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4518156" y="3661155"/>
            <a:ext cx="7665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800" b="1" dirty="0">
                <a:solidFill>
                  <a:srgbClr val="14183D"/>
                </a:solidFill>
                <a:cs typeface="Leelawadee UI Semilight" panose="020B0402040204020203" pitchFamily="34" charset="-34"/>
              </a:rPr>
              <a:t>Mechatronics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4057714" y="4167596"/>
            <a:ext cx="69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009EE3"/>
                </a:solidFill>
              </a:rPr>
              <a:t>M</a:t>
            </a:r>
            <a:r>
              <a:rPr lang="es-CO" sz="1600" dirty="0">
                <a:solidFill>
                  <a:srgbClr val="14183D"/>
                </a:solidFill>
                <a:latin typeface="Maiandra GD" panose="020E0502030308020204" pitchFamily="34" charset="0"/>
              </a:rPr>
              <a:t>2</a:t>
            </a:r>
            <a:r>
              <a:rPr lang="es-CO" sz="1600" dirty="0">
                <a:solidFill>
                  <a:srgbClr val="009EE3"/>
                </a:solidFill>
                <a:latin typeface="Maiandra GD" panose="020E0502030308020204" pitchFamily="34" charset="0"/>
              </a:rPr>
              <a:t>S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4538935" y="4293822"/>
            <a:ext cx="9941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800" b="1" dirty="0">
                <a:solidFill>
                  <a:srgbClr val="14183D"/>
                </a:solidFill>
                <a:cs typeface="Leelawadee UI Semilight" panose="020B0402040204020203" pitchFamily="34" charset="-34"/>
              </a:rPr>
              <a:t>Service &amp; Solutions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4538935" y="4211032"/>
            <a:ext cx="7665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800" b="1" dirty="0">
                <a:solidFill>
                  <a:srgbClr val="14183D"/>
                </a:solidFill>
                <a:cs typeface="Leelawadee UI Semilight" panose="020B0402040204020203" pitchFamily="34" charset="-34"/>
              </a:rPr>
              <a:t>Mechatronics</a:t>
            </a:r>
          </a:p>
        </p:txBody>
      </p:sp>
      <p:sp>
        <p:nvSpPr>
          <p:cNvPr id="60" name="CuadroTexto 59"/>
          <p:cNvSpPr txBox="1"/>
          <p:nvPr/>
        </p:nvSpPr>
        <p:spPr>
          <a:xfrm>
            <a:off x="4086944" y="4468903"/>
            <a:ext cx="61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009EE3"/>
                </a:solidFill>
              </a:rPr>
              <a:t>M</a:t>
            </a:r>
            <a:r>
              <a:rPr lang="es-CO" sz="1600" dirty="0">
                <a:solidFill>
                  <a:srgbClr val="14183D"/>
                </a:solidFill>
                <a:latin typeface="Myriad Arabic" panose="01010101010101010101" pitchFamily="50" charset="-78"/>
                <a:cs typeface="Myriad Arabic" panose="01010101010101010101" pitchFamily="50" charset="-78"/>
              </a:rPr>
              <a:t>2</a:t>
            </a:r>
            <a:r>
              <a:rPr lang="es-CO" sz="1600" dirty="0">
                <a:solidFill>
                  <a:srgbClr val="009EE3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</a:t>
            </a:r>
            <a:endParaRPr lang="es-CO" sz="1600" b="1" dirty="0">
              <a:solidFill>
                <a:srgbClr val="009EE3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4545879" y="4597230"/>
            <a:ext cx="9941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800" dirty="0">
                <a:solidFill>
                  <a:srgbClr val="14183D"/>
                </a:solidFill>
                <a:cs typeface="Leelawadee UI Semilight" panose="020B0402040204020203" pitchFamily="34" charset="-34"/>
              </a:rPr>
              <a:t>Service &amp; Solutions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4545879" y="4512930"/>
            <a:ext cx="7665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800" dirty="0">
                <a:solidFill>
                  <a:srgbClr val="14183D"/>
                </a:solidFill>
                <a:cs typeface="Leelawadee UI Semilight" panose="020B0402040204020203" pitchFamily="34" charset="-34"/>
              </a:rPr>
              <a:t>Mechatronics</a:t>
            </a:r>
          </a:p>
        </p:txBody>
      </p:sp>
    </p:spTree>
    <p:extLst>
      <p:ext uri="{BB962C8B-B14F-4D97-AF65-F5344CB8AC3E}">
        <p14:creationId xmlns:p14="http://schemas.microsoft.com/office/powerpoint/2010/main" val="831473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2121</TotalTime>
  <Words>57</Words>
  <Application>Microsoft Office PowerPoint</Application>
  <PresentationFormat>Panorámica</PresentationFormat>
  <Paragraphs>35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10" baseType="lpstr">
      <vt:lpstr>Adobe Gothic Std B</vt:lpstr>
      <vt:lpstr>Arial</vt:lpstr>
      <vt:lpstr>Calibri</vt:lpstr>
      <vt:lpstr>Calibri Light</vt:lpstr>
      <vt:lpstr>Leelawadee UI</vt:lpstr>
      <vt:lpstr>Leelawadee UI Semilight</vt:lpstr>
      <vt:lpstr>Maiandra GD</vt:lpstr>
      <vt:lpstr>Myriad Arabic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Andrew Romero</dc:creator>
  <cp:lastModifiedBy>Andres Giovanni Romero</cp:lastModifiedBy>
  <cp:revision>23</cp:revision>
  <dcterms:created xsi:type="dcterms:W3CDTF">2021-06-23T23:45:42Z</dcterms:created>
  <dcterms:modified xsi:type="dcterms:W3CDTF">2021-07-31T17:36:55Z</dcterms:modified>
</cp:coreProperties>
</file>