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3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BC0-2CC1-424C-BF92-4C6E782F77B1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52F9-799D-4C27-91EB-2AD28FE1B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2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9563"/>
            <a:ext cx="9144000" cy="1690399"/>
          </a:xfrm>
          <a:solidFill>
            <a:schemeClr val="accent2"/>
          </a:solidFill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ADC/DAC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Melvin C Jose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56" y="1825625"/>
            <a:ext cx="5298649" cy="3330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void main()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input=0xff;       // Declare port 1 as input port.</a:t>
            </a:r>
          </a:p>
          <a:p>
            <a:pPr marL="0" indent="0">
              <a:buNone/>
            </a:pPr>
            <a:r>
              <a:rPr lang="en-US" sz="2000" dirty="0" smtClean="0"/>
              <a:t>while(1)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err="1" smtClean="0"/>
              <a:t>adc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  }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6849" y="1825625"/>
            <a:ext cx="56843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delay(unsigned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msec</a:t>
            </a:r>
            <a:r>
              <a:rPr lang="en-US" dirty="0" smtClean="0"/>
              <a:t> )                   // Delay function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 ;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msec;i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for(j=0; j&lt;1275; </a:t>
            </a:r>
            <a:r>
              <a:rPr lang="en-US" dirty="0" err="1" smtClean="0"/>
              <a:t>j++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Program of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8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adc</a:t>
            </a:r>
            <a:r>
              <a:rPr lang="en-US" dirty="0" smtClean="0"/>
              <a:t>()    // Reading values from ADC </a:t>
            </a:r>
          </a:p>
          <a:p>
            <a:pPr marL="0" indent="0">
              <a:buNone/>
            </a:pPr>
            <a:r>
              <a:rPr lang="en-US" dirty="0" err="1" smtClean="0"/>
              <a:t>wr</a:t>
            </a:r>
            <a:r>
              <a:rPr lang="en-US" dirty="0" smtClean="0"/>
              <a:t>=0;    </a:t>
            </a:r>
          </a:p>
          <a:p>
            <a:pPr marL="0" indent="0">
              <a:buNone/>
            </a:pPr>
            <a:r>
              <a:rPr lang="en-US" dirty="0" smtClean="0"/>
              <a:t>delay(10);</a:t>
            </a:r>
          </a:p>
          <a:p>
            <a:pPr marL="0" indent="0">
              <a:buNone/>
            </a:pPr>
            <a:r>
              <a:rPr lang="en-US" dirty="0" err="1" smtClean="0"/>
              <a:t>wr</a:t>
            </a:r>
            <a:r>
              <a:rPr lang="en-US" dirty="0" smtClean="0"/>
              <a:t>=1;</a:t>
            </a:r>
          </a:p>
          <a:p>
            <a:pPr marL="0" indent="0">
              <a:buNone/>
            </a:pPr>
            <a:r>
              <a:rPr lang="en-US" dirty="0" smtClean="0"/>
              <a:t>while(</a:t>
            </a:r>
            <a:r>
              <a:rPr lang="en-US" dirty="0" err="1" smtClean="0"/>
              <a:t>intr</a:t>
            </a:r>
            <a:r>
              <a:rPr lang="en-US" dirty="0" smtClean="0"/>
              <a:t>==1);</a:t>
            </a:r>
          </a:p>
          <a:p>
            <a:pPr marL="0" indent="0">
              <a:buNone/>
            </a:pPr>
            <a:r>
              <a:rPr lang="en-US" dirty="0" err="1" smtClean="0"/>
              <a:t>rd</a:t>
            </a:r>
            <a:r>
              <a:rPr lang="en-US" dirty="0" smtClean="0"/>
              <a:t>=0;</a:t>
            </a:r>
          </a:p>
          <a:p>
            <a:pPr marL="0" indent="0">
              <a:buNone/>
            </a:pPr>
            <a:r>
              <a:rPr lang="en-US" dirty="0" smtClean="0"/>
              <a:t>A=input;</a:t>
            </a:r>
          </a:p>
          <a:p>
            <a:pPr marL="0" indent="0">
              <a:buNone/>
            </a:pPr>
            <a:r>
              <a:rPr lang="en-US" dirty="0" smtClean="0"/>
              <a:t>delay(10);</a:t>
            </a:r>
          </a:p>
          <a:p>
            <a:pPr marL="0" indent="0">
              <a:buNone/>
            </a:pPr>
            <a:r>
              <a:rPr lang="en-US" dirty="0" err="1" smtClean="0"/>
              <a:t>rd</a:t>
            </a:r>
            <a:r>
              <a:rPr lang="en-US" dirty="0" smtClean="0"/>
              <a:t>=1;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Program of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78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DAC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216025"/>
            <a:ext cx="11132128" cy="49169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digital-to-analog converter (DAC) is a device used to convert digital pulses to analog signals.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DAC0808 uses the R/2R method for digital to analog conversion since it can achieve a much higher degree of precision.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data bit inputs decides the resolution of the DAC since the number of analog output levels is equal to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n is the number of data bit inputs.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DAC0808 is an 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/p DAC which provides 256 discrete voltage (or current) levels of output.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67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109" y="1256145"/>
            <a:ext cx="11369964" cy="49208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the MC1408 (DAC0808), the digital inputs are converted to current (</a:t>
            </a:r>
            <a:r>
              <a:rPr lang="en-US" dirty="0" err="1" smtClean="0"/>
              <a:t>I</a:t>
            </a:r>
            <a:r>
              <a:rPr lang="en-US" baseline="-25000" dirty="0" err="1" smtClean="0"/>
              <a:t>out</a:t>
            </a:r>
            <a:r>
              <a:rPr lang="en-US" dirty="0" smtClean="0"/>
              <a:t>), and by connecting a resistor to the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out</a:t>
            </a:r>
            <a:r>
              <a:rPr lang="en-US" dirty="0" smtClean="0"/>
              <a:t> pin, we convert the result to voltage. </a:t>
            </a:r>
          </a:p>
          <a:p>
            <a:pPr algn="just"/>
            <a:r>
              <a:rPr lang="en-US" dirty="0" smtClean="0"/>
              <a:t>The total current provided by the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out</a:t>
            </a:r>
            <a:r>
              <a:rPr lang="en-US" dirty="0" smtClean="0"/>
              <a:t> pin is a function of the binary numbers at the DO – D7 inputs of the DAC0808 and the reference current (I </a:t>
            </a:r>
            <a:r>
              <a:rPr lang="en-US" baseline="-25000" dirty="0" smtClean="0"/>
              <a:t>ref</a:t>
            </a:r>
            <a:r>
              <a:rPr lang="en-US" dirty="0" smtClean="0"/>
              <a:t>), and is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/>
              <a:t>W</a:t>
            </a:r>
            <a:r>
              <a:rPr lang="en-US" dirty="0" smtClean="0"/>
              <a:t>here DO is the LSB, D7 is the MSB for the inputs, and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 is the input current that must be applied to pin 14. The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 current is generally set to 2.0 mA. Figure shows the generation of current reference (setting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 = 2 mA) by using the standard 5-V power supply and IK and 1.5K-ohm standard resistors. Now assuming that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ref</a:t>
            </a:r>
            <a:r>
              <a:rPr lang="en-US" dirty="0" smtClean="0"/>
              <a:t> = 2 mA, if all the inputs to the DAC are high, the maximum output current is 1.99 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72" y="2766580"/>
            <a:ext cx="7400925" cy="1047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DAC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69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618" y="2028825"/>
            <a:ext cx="9134763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DAC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4170"/>
            <a:ext cx="10515600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7527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DAC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stair-step ramp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218" y="1503187"/>
            <a:ext cx="10437091" cy="46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2158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# include &lt;reg51.h&gt;</a:t>
            </a:r>
          </a:p>
          <a:p>
            <a:pPr marL="0" indent="0">
              <a:buNone/>
            </a:pPr>
            <a:r>
              <a:rPr lang="en-US" sz="2400" dirty="0" smtClean="0"/>
              <a:t>void delay(unsigned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msec</a:t>
            </a:r>
            <a:r>
              <a:rPr lang="en-US" sz="2400" dirty="0" smtClean="0"/>
              <a:t> 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void main(void)</a:t>
            </a:r>
          </a:p>
          <a:p>
            <a:pPr marL="0" indent="0">
              <a:buNone/>
            </a:pPr>
            <a:r>
              <a:rPr lang="en-US" sz="2400" dirty="0" smtClean="0"/>
              <a:t>unsigned char d;</a:t>
            </a:r>
          </a:p>
          <a:p>
            <a:pPr marL="0" indent="0">
              <a:buNone/>
            </a:pPr>
            <a:r>
              <a:rPr lang="en-US" sz="2400" dirty="0" smtClean="0"/>
              <a:t> while(1)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for(d=0x00;d&lt;=0xFF;d++) // send values 00 to FF</a:t>
            </a:r>
          </a:p>
          <a:p>
            <a:pPr marL="0" indent="0">
              <a:buNone/>
            </a:pPr>
            <a:r>
              <a:rPr lang="en-US" sz="2400" dirty="0" smtClean="0"/>
              <a:t> {</a:t>
            </a:r>
          </a:p>
          <a:p>
            <a:pPr marL="0" indent="0">
              <a:buNone/>
            </a:pPr>
            <a:r>
              <a:rPr lang="en-US" sz="2400" dirty="0" smtClean="0"/>
              <a:t> P1=d; // one by one for positive ramp </a:t>
            </a:r>
          </a:p>
          <a:p>
            <a:pPr marL="0" indent="0">
              <a:buNone/>
            </a:pPr>
            <a:r>
              <a:rPr lang="en-US" sz="2400" dirty="0" err="1" smtClean="0"/>
              <a:t>MSDelay</a:t>
            </a:r>
            <a:r>
              <a:rPr lang="en-US" sz="2400" dirty="0" smtClean="0"/>
              <a:t>(100); </a:t>
            </a:r>
          </a:p>
          <a:p>
            <a:pPr marL="0" indent="0">
              <a:buNone/>
            </a:pPr>
            <a:r>
              <a:rPr lang="en-US" sz="2400" dirty="0" smtClean="0"/>
              <a:t> 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72560" y="1955367"/>
            <a:ext cx="4983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delay(unsigned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msec</a:t>
            </a:r>
            <a:r>
              <a:rPr lang="en-US" dirty="0" smtClean="0"/>
              <a:t> )                   // Delay function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j ;</a:t>
            </a:r>
          </a:p>
          <a:p>
            <a:endParaRPr lang="en-US" dirty="0" smtClean="0"/>
          </a:p>
          <a:p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msec;i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for(j=0; j&lt;1275; </a:t>
            </a:r>
            <a:r>
              <a:rPr lang="en-US" dirty="0" err="1" smtClean="0"/>
              <a:t>j++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stair-step ramp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1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71" y="1936460"/>
            <a:ext cx="571204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45" y="2792916"/>
            <a:ext cx="5496791" cy="26384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Sine Wave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2" y="1265382"/>
            <a:ext cx="10806545" cy="53570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#include&lt;reg51.h&gt;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unsigned char </a:t>
            </a:r>
            <a:r>
              <a:rPr lang="en-US" sz="2400" dirty="0" err="1" smtClean="0"/>
              <a:t>sin_value</a:t>
            </a:r>
            <a:r>
              <a:rPr lang="en-US" sz="2400" dirty="0" smtClean="0"/>
              <a:t>[] = {128,192,238,255,238,192,128,64,17,0,17,64};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unsigned char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while(1)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for(</a:t>
            </a:r>
            <a:r>
              <a:rPr lang="en-US" sz="2400" dirty="0" err="1" smtClean="0"/>
              <a:t>i</a:t>
            </a:r>
            <a:r>
              <a:rPr lang="en-US" sz="2400" dirty="0" smtClean="0"/>
              <a:t> = 0; </a:t>
            </a:r>
            <a:r>
              <a:rPr lang="en-US" sz="2400" dirty="0" err="1" smtClean="0"/>
              <a:t>i</a:t>
            </a:r>
            <a:r>
              <a:rPr lang="en-US" sz="2400" dirty="0" smtClean="0"/>
              <a:t>&lt;12; </a:t>
            </a:r>
            <a:r>
              <a:rPr lang="en-US" sz="2400" dirty="0" err="1" smtClean="0"/>
              <a:t>i</a:t>
            </a:r>
            <a:r>
              <a:rPr lang="en-US" sz="2400" dirty="0" smtClean="0"/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P0 = </a:t>
            </a:r>
            <a:r>
              <a:rPr lang="en-US" sz="2400" dirty="0" err="1" smtClean="0"/>
              <a:t>sin_value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 smtClean="0"/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Sine Wave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ADC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2" r="6446"/>
          <a:stretch/>
        </p:blipFill>
        <p:spPr>
          <a:xfrm>
            <a:off x="1967345" y="1705552"/>
            <a:ext cx="7324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6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440873"/>
            <a:ext cx="10855036" cy="47360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include &lt;reg51&gt;</a:t>
            </a:r>
          </a:p>
          <a:p>
            <a:pPr marL="0" indent="0">
              <a:buNone/>
            </a:pPr>
            <a:r>
              <a:rPr lang="en-US" dirty="0" smtClean="0"/>
              <a:t>void main(void)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while(1)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P1=0xFF; // first send all high to P1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MSDelay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 P1=0x00; // then send all low to P1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MSDelay</a:t>
            </a:r>
            <a:r>
              <a:rPr lang="en-US" dirty="0" smtClean="0"/>
              <a:t>(100);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Square wave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4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81" y="1228436"/>
            <a:ext cx="11794837" cy="5486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# include &lt;reg51&gt;</a:t>
            </a:r>
          </a:p>
          <a:p>
            <a:pPr marL="0" indent="0">
              <a:buNone/>
            </a:pPr>
            <a:r>
              <a:rPr lang="en-US" sz="3600" dirty="0" smtClean="0"/>
              <a:t>void main(void)</a:t>
            </a:r>
          </a:p>
          <a:p>
            <a:pPr marL="0" indent="0">
              <a:buNone/>
            </a:pPr>
            <a:r>
              <a:rPr lang="en-US" sz="3600" dirty="0" smtClean="0"/>
              <a:t>unsigned char d;</a:t>
            </a:r>
          </a:p>
          <a:p>
            <a:pPr marL="0" indent="0">
              <a:buNone/>
            </a:pPr>
            <a:r>
              <a:rPr lang="en-US" sz="3600" dirty="0" smtClean="0"/>
              <a:t> while(1)</a:t>
            </a:r>
          </a:p>
          <a:p>
            <a:pPr marL="0" indent="0">
              <a:buNone/>
            </a:pPr>
            <a:r>
              <a:rPr lang="en-US" sz="3600" dirty="0" smtClean="0"/>
              <a:t> {</a:t>
            </a:r>
          </a:p>
          <a:p>
            <a:pPr marL="0" indent="0">
              <a:buNone/>
            </a:pPr>
            <a:r>
              <a:rPr lang="en-US" sz="3600" dirty="0" smtClean="0"/>
              <a:t> for(d=0x00;d&lt;0xFF;d++) // send values 00 to FF</a:t>
            </a:r>
          </a:p>
          <a:p>
            <a:pPr marL="0" indent="0">
              <a:buNone/>
            </a:pPr>
            <a:r>
              <a:rPr lang="en-US" sz="3600" dirty="0" smtClean="0"/>
              <a:t> {</a:t>
            </a:r>
          </a:p>
          <a:p>
            <a:pPr marL="0" indent="0">
              <a:buNone/>
            </a:pPr>
            <a:r>
              <a:rPr lang="en-US" sz="3600" dirty="0" smtClean="0"/>
              <a:t> P1=d; // one by one for positive ramp </a:t>
            </a:r>
          </a:p>
          <a:p>
            <a:pPr marL="0" indent="0">
              <a:buNone/>
            </a:pPr>
            <a:r>
              <a:rPr lang="en-US" sz="3600" dirty="0" smtClean="0"/>
              <a:t> }</a:t>
            </a:r>
          </a:p>
          <a:p>
            <a:pPr marL="0" indent="0">
              <a:buNone/>
            </a:pPr>
            <a:r>
              <a:rPr lang="en-US" sz="3600" dirty="0" smtClean="0"/>
              <a:t> for(d=0xFF;d&gt;0x00;d--) // send values FF to 00</a:t>
            </a:r>
          </a:p>
          <a:p>
            <a:pPr marL="0" indent="0">
              <a:buNone/>
            </a:pPr>
            <a:r>
              <a:rPr lang="en-US" sz="3600" dirty="0" smtClean="0"/>
              <a:t> {</a:t>
            </a:r>
          </a:p>
          <a:p>
            <a:pPr marL="0" indent="0">
              <a:buNone/>
            </a:pPr>
            <a:r>
              <a:rPr lang="en-US" sz="3600" dirty="0" smtClean="0"/>
              <a:t> P1=d; // one by one for negative ramp</a:t>
            </a:r>
          </a:p>
          <a:p>
            <a:pPr marL="0" indent="0">
              <a:buNone/>
            </a:pPr>
            <a:r>
              <a:rPr lang="en-US" sz="3600" dirty="0" smtClean="0"/>
              <a:t> }</a:t>
            </a:r>
          </a:p>
          <a:p>
            <a:pPr marL="0" indent="0">
              <a:buNone/>
            </a:pPr>
            <a:r>
              <a:rPr lang="en-US" sz="3600" dirty="0" smtClean="0"/>
              <a:t> }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545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DAC generate a Triangular wave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5" y="1422400"/>
            <a:ext cx="11545455" cy="475456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CS: chip select – must be low to access ADC chip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RD: Digital o/p becomes available when H to L pulse is applied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WR: Conversion process starts when a L to H pulse is applied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INTR: Goes low when conversion is finished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 IN and CLK R: CLK IN is used to connect external clock. If internal clock is used f=1/(1.1 RC)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 (+) and Vin (-): These are the differential analog inputs </a:t>
            </a: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+5 volt power supply.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2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560945"/>
            <a:ext cx="11120581" cy="4616018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/2: If this pin is open (not connected), the analog input voltage for the ADC0804 is in the range of 0 to 5 volts (the same as the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pin).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is used to implement analog input voltages other than 0 to 5 V. For example, if the analog input range needs to be 0 to 4 volts,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 is connected to 2 volts.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DO-D7: DO – D7 (D7 is the MSB) are the digital data output pins step size (resolution) is the smallest change, which is (2 x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Vref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/2)/256 for ADC0804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ADC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02" y="5397211"/>
            <a:ext cx="2228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 t="447" r="-226" b="668"/>
          <a:stretch/>
        </p:blipFill>
        <p:spPr>
          <a:xfrm>
            <a:off x="905164" y="1768115"/>
            <a:ext cx="10187709" cy="40877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70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Procedure for ADC interfacing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CS=0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to H on WR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INTR.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INTR low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CS=0 , 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to L on RD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0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55" y="1825625"/>
            <a:ext cx="8857672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Diagram of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7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1825625"/>
            <a:ext cx="7111237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Program of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9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199" y="1841143"/>
            <a:ext cx="7566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#include&lt;reg51.h&gt;</a:t>
            </a:r>
          </a:p>
          <a:p>
            <a:endParaRPr lang="en-US" dirty="0" smtClean="0"/>
          </a:p>
          <a:p>
            <a:r>
              <a:rPr lang="en-US" dirty="0" smtClean="0"/>
              <a:t>#define input P1                                              //Input port (read values of ADC)</a:t>
            </a:r>
          </a:p>
          <a:p>
            <a:r>
              <a:rPr lang="en-US" dirty="0" smtClean="0"/>
              <a:t>Void delay(unsigned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msec</a:t>
            </a:r>
            <a:r>
              <a:rPr lang="en-US" dirty="0" smtClean="0"/>
              <a:t> );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adc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</a:t>
            </a:r>
            <a:r>
              <a:rPr lang="en-US" dirty="0" err="1" smtClean="0"/>
              <a:t>wr</a:t>
            </a:r>
            <a:r>
              <a:rPr lang="en-US" dirty="0" smtClean="0"/>
              <a:t>= P3^5;                                                    // Write pin.</a:t>
            </a:r>
          </a:p>
          <a:p>
            <a:endParaRPr lang="en-US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</a:t>
            </a:r>
            <a:r>
              <a:rPr lang="en-US" dirty="0" err="1" smtClean="0"/>
              <a:t>rd</a:t>
            </a:r>
            <a:r>
              <a:rPr lang="en-US" dirty="0" smtClean="0"/>
              <a:t>= P3^6;                                                     // Read pin.</a:t>
            </a:r>
          </a:p>
          <a:p>
            <a:endParaRPr lang="en-US" dirty="0" smtClean="0"/>
          </a:p>
          <a:p>
            <a:r>
              <a:rPr lang="en-US" dirty="0" err="1" smtClean="0"/>
              <a:t>Sbit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= P3^4;                                   // Interrupt pin.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Interfacing Program of ADC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51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911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ADC/DAC</vt:lpstr>
      <vt:lpstr>Interfacing ADC</vt:lpstr>
      <vt:lpstr>Interfacing ADC</vt:lpstr>
      <vt:lpstr>Interfacing ADC</vt:lpstr>
      <vt:lpstr>Interfacing ADC</vt:lpstr>
      <vt:lpstr>Procedure for ADC interfacing</vt:lpstr>
      <vt:lpstr>Interfacing Diagram of ADC</vt:lpstr>
      <vt:lpstr>Interfacing Program of ADC</vt:lpstr>
      <vt:lpstr>Interfacing Program of ADC</vt:lpstr>
      <vt:lpstr>Interfacing Program of ADC</vt:lpstr>
      <vt:lpstr>Interfacing Program of ADC</vt:lpstr>
      <vt:lpstr>Interfacing DAC</vt:lpstr>
      <vt:lpstr>Interfacing DAC</vt:lpstr>
      <vt:lpstr>Interfacing DAC</vt:lpstr>
      <vt:lpstr>Interfacing DAC</vt:lpstr>
      <vt:lpstr>Using DAC generate a stair-step ramp </vt:lpstr>
      <vt:lpstr>Using DAC generate a stair-step ramp </vt:lpstr>
      <vt:lpstr>Using DAC generate a Sine Wave</vt:lpstr>
      <vt:lpstr>Using DAC generate a Sine Wave</vt:lpstr>
      <vt:lpstr>Using DAC generate a Square wave </vt:lpstr>
      <vt:lpstr>Using DAC generate a Triangular wave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ADC/DAC</dc:title>
  <dc:creator>Melvin C Jose</dc:creator>
  <cp:lastModifiedBy>Melvin C Jose</cp:lastModifiedBy>
  <cp:revision>11</cp:revision>
  <dcterms:created xsi:type="dcterms:W3CDTF">2021-10-04T14:47:42Z</dcterms:created>
  <dcterms:modified xsi:type="dcterms:W3CDTF">2021-10-04T17:08:23Z</dcterms:modified>
</cp:coreProperties>
</file>