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Smart Motion </a:t>
            </a:r>
            <a:r>
              <a:rPr lang="en-US" dirty="0" err="1" smtClean="0"/>
              <a:t>Detecter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device checks the motion using PIR sensor and give three types of output</a:t>
            </a:r>
          </a:p>
          <a:p>
            <a:r>
              <a:rPr lang="en-US" dirty="0" smtClean="0"/>
              <a:t>SMS  Alert</a:t>
            </a:r>
          </a:p>
          <a:p>
            <a:r>
              <a:rPr lang="en-US" dirty="0" smtClean="0"/>
              <a:t>Buzzer Output</a:t>
            </a:r>
          </a:p>
          <a:p>
            <a:r>
              <a:rPr lang="en-US" dirty="0" smtClean="0"/>
              <a:t>Smoke sensor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089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6400" y="2400300"/>
            <a:ext cx="1625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Motion </a:t>
            </a:r>
          </a:p>
          <a:p>
            <a:pPr algn="ctr"/>
            <a:r>
              <a:rPr lang="en-US" dirty="0" smtClean="0"/>
              <a:t>detect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1900" y="4889500"/>
            <a:ext cx="1625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79900" y="4889500"/>
            <a:ext cx="1625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</a:p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7900" y="4889500"/>
            <a:ext cx="1625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4468" y="3662825"/>
            <a:ext cx="1625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3293740">
            <a:off x="3401927" y="4011795"/>
            <a:ext cx="245924" cy="1197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8328446">
            <a:off x="6339281" y="4167108"/>
            <a:ext cx="255490" cy="1145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029200" y="4613938"/>
            <a:ext cx="197612" cy="251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993894" y="3344037"/>
            <a:ext cx="197612" cy="251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experiments with PIR sensor</a:t>
            </a:r>
          </a:p>
          <a:p>
            <a:r>
              <a:rPr lang="en-US" dirty="0" smtClean="0"/>
              <a:t>Learn about GSM Module</a:t>
            </a:r>
          </a:p>
          <a:p>
            <a:r>
              <a:rPr lang="en-US" dirty="0" smtClean="0"/>
              <a:t>Learn about 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9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Atmega328 microcontroller</a:t>
            </a:r>
          </a:p>
          <a:p>
            <a:r>
              <a:rPr lang="en-US" dirty="0" smtClean="0"/>
              <a:t>PIR Sensor</a:t>
            </a:r>
          </a:p>
          <a:p>
            <a:r>
              <a:rPr lang="en-US" dirty="0" smtClean="0"/>
              <a:t>GSM module</a:t>
            </a:r>
          </a:p>
          <a:p>
            <a:r>
              <a:rPr lang="en-US" dirty="0" smtClean="0"/>
              <a:t>Buzzer</a:t>
            </a:r>
          </a:p>
          <a:p>
            <a:r>
              <a:rPr lang="en-US" dirty="0" smtClean="0"/>
              <a:t>Encloser Box</a:t>
            </a:r>
          </a:p>
          <a:p>
            <a:r>
              <a:rPr lang="en-US" dirty="0" smtClean="0"/>
              <a:t>Copper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1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Procedure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PIR sensor was tested with busser</a:t>
            </a:r>
          </a:p>
          <a:p>
            <a:r>
              <a:rPr lang="en-US" dirty="0" smtClean="0"/>
              <a:t>PIR sensor delay time and sensitive level was adjusted</a:t>
            </a:r>
          </a:p>
          <a:p>
            <a:r>
              <a:rPr lang="en-US" dirty="0" smtClean="0"/>
              <a:t>GSM Module was tested using pc com port</a:t>
            </a:r>
          </a:p>
          <a:p>
            <a:r>
              <a:rPr lang="en-US" dirty="0" smtClean="0"/>
              <a:t>Buzzer was tested using 12v power supply</a:t>
            </a:r>
          </a:p>
          <a:p>
            <a:r>
              <a:rPr lang="en-US" dirty="0" smtClean="0"/>
              <a:t>Circuit diagram was drawn using eagle cad software</a:t>
            </a:r>
          </a:p>
          <a:p>
            <a:r>
              <a:rPr lang="en-US" dirty="0" smtClean="0"/>
              <a:t>Circuit board was made using </a:t>
            </a:r>
            <a:r>
              <a:rPr lang="en-US" dirty="0" err="1" smtClean="0"/>
              <a:t>pcb</a:t>
            </a:r>
            <a:r>
              <a:rPr lang="en-US" dirty="0" smtClean="0"/>
              <a:t> etching method and components were soldered</a:t>
            </a:r>
          </a:p>
          <a:p>
            <a:r>
              <a:rPr lang="en-US" dirty="0" smtClean="0"/>
              <a:t>The device was tested using simple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6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Results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534" y="2109787"/>
            <a:ext cx="1746646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702" y="2109787"/>
            <a:ext cx="174664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8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62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119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Smart Motion Detecter</vt:lpstr>
      <vt:lpstr>Introduction</vt:lpstr>
      <vt:lpstr>Objectives</vt:lpstr>
      <vt:lpstr>Plan</vt:lpstr>
      <vt:lpstr>Hypothesis</vt:lpstr>
      <vt:lpstr>Materials</vt:lpstr>
      <vt:lpstr>Procedure </vt:lpstr>
      <vt:lpstr>Results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Motion Detecter</dc:title>
  <dc:creator>Dilan Lakshitha</dc:creator>
  <cp:lastModifiedBy>Dilan Lakshitha</cp:lastModifiedBy>
  <cp:revision>6</cp:revision>
  <dcterms:created xsi:type="dcterms:W3CDTF">2021-08-13T16:00:01Z</dcterms:created>
  <dcterms:modified xsi:type="dcterms:W3CDTF">2021-08-13T17:29:39Z</dcterms:modified>
</cp:coreProperties>
</file>