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FB5C-6D1E-4836-A025-D052F451BD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CAB5-F7FD-4AA7-B0DC-218D95DFA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6641-39D6-4254-803B-137B9C39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0" y="-158058"/>
            <a:ext cx="9585446" cy="13744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CAKE PRESENTATION AND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88DA2-88CB-4053-98BD-FE4FB10D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0" y="1216342"/>
            <a:ext cx="8389699" cy="50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6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" t="4000" r="4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20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" t="4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84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0" t="3000" r="9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79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16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6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4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83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30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split orient="vert"/>
        <p:sndAc>
          <p:stSnd>
            <p:snd r:embed="rId2" name="chimes.wav"/>
          </p:stSnd>
        </p:sndAc>
      </p:transition>
    </mc:Choice>
    <mc:Fallback>
      <p:transition spd="slow" advTm="5000">
        <p:split orient="vert"/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CAKE PRESENTATION AND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PRESENTATION AND TYPES</dc:title>
  <dc:creator>dilantemateh@gmail.com</dc:creator>
  <cp:lastModifiedBy>dilantemateh@gmail.com</cp:lastModifiedBy>
  <cp:revision>6</cp:revision>
  <dcterms:created xsi:type="dcterms:W3CDTF">2024-04-30T13:19:39Z</dcterms:created>
  <dcterms:modified xsi:type="dcterms:W3CDTF">2024-04-30T14:12:44Z</dcterms:modified>
</cp:coreProperties>
</file>