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9AE17-02C1-3C0E-AE1B-676B580D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567938-C122-3C4C-0E38-A8D162444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E87A9-05CC-B741-3684-0C014445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28A97-DDB1-931B-78AD-82597ED8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22F01-F030-EF81-E95B-5A7F0E89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42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F2566-A9EA-2755-A86D-F13E21F6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F05A1C-4640-DDE6-696B-0B6FB21D1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6EFE7-B71F-EFBC-C3BB-AD95C68C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69A77-B256-B025-6CCE-47FE180F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9CF80-B6FF-396C-CE28-449B4904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78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E54D06-FD81-4F40-2CB1-8C3DFD764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A317E5-3CFA-EE3B-D5E1-6EF54BBF6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73D70-CC66-84E9-3924-D7C3DF14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CC9D8-1AB0-15D9-7703-58D4F5AC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906C0-946A-1236-ADA1-FAB6F201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83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A8582-1EF5-0D32-CA0E-5E590A17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66B0D-EA7B-DC79-2A71-8748402A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DF0B6-C07A-EE5D-EB14-F8A47CF6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C6D0B7-1685-B682-0DDF-B44D31CA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C1CC6-0518-DE3A-C541-80D21939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43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DABE3-43D7-9A1B-D89E-DA78CD3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8E10E-0ECB-9580-EF8B-9A0423DF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EFE90-C907-663D-A00B-74EB9F33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ED1451-DDD2-6B4B-31F7-913E503A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65E55-D77A-D139-2F27-AD783D7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3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4148A-FA59-E91D-6975-CB7D6696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76414-4A3E-EFC0-BEF5-686A67A8F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5E3C6-A764-64B1-F2FE-06500B2F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5F9AEB-3D5A-FC65-BB2F-81B9F528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B58F89-BE58-662A-4CD1-12385A21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AA1A4-E14A-A473-CA81-0945F894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53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22956-7692-B71A-A16B-85235245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E9A4F-6548-F9F2-88D0-D214864E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316BE-8346-B17D-14E9-7FB0DF7B4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2FDB41-469D-3E8F-6B55-8AB59FA14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F398E2-52F5-B2E3-8D30-D080305B2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47B148-B4C5-8976-08A1-C825851E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7B8B0C-7D6C-FBCD-FF94-9C2B10EF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32C36B-19F2-DCD7-F87A-AC38E7B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48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1AF85-6FE4-79B2-BC37-5C55630A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11DAE5-CED4-56E3-49C7-1D9C3EAE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DCDD41-9CA1-E915-0D5A-2ACA98E2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D8320E-8081-4721-C904-AA948EC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0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CE35E-B657-DBEF-C7BA-B0D3E8A2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9AFA89-4317-2646-CE0F-2126638F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9DB016-76AE-9567-BB23-7923C3A8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04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A820C-B348-E1C3-7BBB-935D8877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A4CEE-0CB9-D4F0-3257-DE8082E5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45C269-7BAA-7D84-99DC-6C29D2327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6D370C-931B-1783-C68D-638DF56E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C4BFF-4CE3-BBF8-68A2-B7480E2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AF41F-46D7-F66D-8F6A-42F14228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15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BAD4F-2ECB-B6C5-B582-45C9716B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6C2267-AC52-90A4-EB36-49A95594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01DC43-E742-9A9F-2473-D19E7E24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FB4279-75F1-226E-CF9C-800ED9B2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69AD8-287D-A6B0-7A2D-CB29C278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6AF8D3-71DF-B44E-8226-9629F6B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97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87621-84CA-7E59-46EC-C845651A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88316-9A4E-C2B0-CD23-69A7B9C2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3D11E-492A-66F7-E381-9B3C859AE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AF90-675F-42E6-97E0-0F49551574A5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5A1C9-C48F-B0A7-0B30-F1DA80DA6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67307-EE5E-1724-352B-8F89AEA9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D3CC-A4F5-4D00-9C8F-0E2750FB07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8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00E405-6304-E674-B1C4-61D3CEA48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0" t="20681" r="31869" b="5987"/>
          <a:stretch/>
        </p:blipFill>
        <p:spPr>
          <a:xfrm>
            <a:off x="861445" y="51318"/>
            <a:ext cx="9825984" cy="675536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558CA98-CDB0-9082-5112-6994F83FCC2A}"/>
              </a:ext>
            </a:extLst>
          </p:cNvPr>
          <p:cNvSpPr/>
          <p:nvPr/>
        </p:nvSpPr>
        <p:spPr>
          <a:xfrm>
            <a:off x="343715" y="897371"/>
            <a:ext cx="548547" cy="49859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</a:p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C448E7A-28C8-EFD5-300B-C6EAA99DC839}"/>
              </a:ext>
            </a:extLst>
          </p:cNvPr>
          <p:cNvSpPr/>
          <p:nvPr/>
        </p:nvSpPr>
        <p:spPr>
          <a:xfrm>
            <a:off x="10698290" y="1012953"/>
            <a:ext cx="548547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</a:p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80D161-4A98-B747-AEC7-3C4EEF92819A}"/>
              </a:ext>
            </a:extLst>
          </p:cNvPr>
          <p:cNvSpPr/>
          <p:nvPr/>
        </p:nvSpPr>
        <p:spPr>
          <a:xfrm>
            <a:off x="11549152" y="0"/>
            <a:ext cx="558166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s-ES" sz="44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  <a:p>
            <a:pPr algn="ctr"/>
            <a:r>
              <a:rPr lang="es-ES" sz="4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endParaRPr lang="es-ES" sz="4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248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1</cp:revision>
  <dcterms:created xsi:type="dcterms:W3CDTF">2024-02-19T12:00:45Z</dcterms:created>
  <dcterms:modified xsi:type="dcterms:W3CDTF">2024-02-19T12:29:58Z</dcterms:modified>
</cp:coreProperties>
</file>