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540" r:id="rId2"/>
    <p:sldId id="554" r:id="rId3"/>
    <p:sldId id="555" r:id="rId4"/>
    <p:sldId id="556" r:id="rId5"/>
    <p:sldId id="557" r:id="rId6"/>
    <p:sldId id="558" r:id="rId7"/>
    <p:sldId id="559" r:id="rId8"/>
    <p:sldId id="561" r:id="rId9"/>
    <p:sldId id="560" r:id="rId10"/>
    <p:sldId id="562" r:id="rId11"/>
    <p:sldId id="552" r:id="rId12"/>
    <p:sldId id="563" r:id="rId13"/>
    <p:sldId id="549" r:id="rId14"/>
    <p:sldId id="564" r:id="rId15"/>
    <p:sldId id="546" r:id="rId16"/>
    <p:sldId id="565" r:id="rId17"/>
    <p:sldId id="542" r:id="rId18"/>
    <p:sldId id="566" r:id="rId19"/>
    <p:sldId id="547" r:id="rId20"/>
    <p:sldId id="567" r:id="rId21"/>
    <p:sldId id="544" r:id="rId22"/>
    <p:sldId id="568" r:id="rId23"/>
    <p:sldId id="548" r:id="rId24"/>
    <p:sldId id="569" r:id="rId25"/>
    <p:sldId id="550" r:id="rId26"/>
    <p:sldId id="570" r:id="rId27"/>
    <p:sldId id="553" r:id="rId28"/>
    <p:sldId id="575" r:id="rId29"/>
    <p:sldId id="576" r:id="rId30"/>
    <p:sldId id="571" r:id="rId31"/>
    <p:sldId id="572" r:id="rId32"/>
    <p:sldId id="573" r:id="rId33"/>
    <p:sldId id="574" r:id="rId34"/>
    <p:sldId id="531"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A34058-62EB-E469-4B21-19BEA709BD01}" v="11" dt="2024-03-11T13:52:13.563"/>
    <p1510:client id="{BD079C3E-7963-AA67-78DC-29DFA093D829}" v="30" dt="2024-03-11T13:55:5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Mateo Tejero Varon" userId="S::samuel.tejero@soy.sena.edu.co::63488f7b-4894-47e6-ac0c-52ade4234c34" providerId="AD" clId="Web-{42A34058-62EB-E469-4B21-19BEA709BD01}"/>
    <pc:docChg chg="modSld">
      <pc:chgData name="Samuel Mateo Tejero Varon" userId="S::samuel.tejero@soy.sena.edu.co::63488f7b-4894-47e6-ac0c-52ade4234c34" providerId="AD" clId="Web-{42A34058-62EB-E469-4B21-19BEA709BD01}" dt="2024-03-11T13:52:13.563" v="10" actId="1076"/>
      <pc:docMkLst>
        <pc:docMk/>
      </pc:docMkLst>
      <pc:sldChg chg="modSp">
        <pc:chgData name="Samuel Mateo Tejero Varon" userId="S::samuel.tejero@soy.sena.edu.co::63488f7b-4894-47e6-ac0c-52ade4234c34" providerId="AD" clId="Web-{42A34058-62EB-E469-4B21-19BEA709BD01}" dt="2024-03-11T13:52:13.563" v="10" actId="1076"/>
        <pc:sldMkLst>
          <pc:docMk/>
          <pc:sldMk cId="2149928892" sldId="550"/>
        </pc:sldMkLst>
        <pc:picChg chg="mod">
          <ac:chgData name="Samuel Mateo Tejero Varon" userId="S::samuel.tejero@soy.sena.edu.co::63488f7b-4894-47e6-ac0c-52ade4234c34" providerId="AD" clId="Web-{42A34058-62EB-E469-4B21-19BEA709BD01}" dt="2024-03-11T13:52:13.563" v="10" actId="1076"/>
          <ac:picMkLst>
            <pc:docMk/>
            <pc:sldMk cId="2149928892" sldId="550"/>
            <ac:picMk id="2" creationId="{6B17BEB6-85F4-1B25-8C19-D5085E83C3DF}"/>
          </ac:picMkLst>
        </pc:picChg>
      </pc:sldChg>
    </pc:docChg>
  </pc:docChgLst>
  <pc:docChgLst>
    <pc:chgData name="Johan Steven Benavides Sanchez" userId="S::jsbenavides1403@soy.sena.edu.co::1a4bfafb-498f-4386-a6f1-b27465590e75" providerId="AD" clId="Web-{DF23FFC2-12DE-0EB7-ADF9-369A8114CEA9}"/>
    <pc:docChg chg="modSld">
      <pc:chgData name="Johan Steven Benavides Sanchez" userId="S::jsbenavides1403@soy.sena.edu.co::1a4bfafb-498f-4386-a6f1-b27465590e75" providerId="AD" clId="Web-{DF23FFC2-12DE-0EB7-ADF9-369A8114CEA9}" dt="2024-03-06T11:22:46.256" v="1" actId="1076"/>
      <pc:docMkLst>
        <pc:docMk/>
      </pc:docMkLst>
      <pc:sldChg chg="modSp">
        <pc:chgData name="Johan Steven Benavides Sanchez" userId="S::jsbenavides1403@soy.sena.edu.co::1a4bfafb-498f-4386-a6f1-b27465590e75" providerId="AD" clId="Web-{DF23FFC2-12DE-0EB7-ADF9-369A8114CEA9}" dt="2024-03-06T11:22:46.256" v="1" actId="1076"/>
        <pc:sldMkLst>
          <pc:docMk/>
          <pc:sldMk cId="26157267" sldId="547"/>
        </pc:sldMkLst>
        <pc:spChg chg="mod">
          <ac:chgData name="Johan Steven Benavides Sanchez" userId="S::jsbenavides1403@soy.sena.edu.co::1a4bfafb-498f-4386-a6f1-b27465590e75" providerId="AD" clId="Web-{DF23FFC2-12DE-0EB7-ADF9-369A8114CEA9}" dt="2024-03-06T11:22:46.256" v="1" actId="1076"/>
          <ac:spMkLst>
            <pc:docMk/>
            <pc:sldMk cId="26157267" sldId="547"/>
            <ac:spMk id="6" creationId="{FCEEB981-680C-4607-8F74-854D4A6C9BAA}"/>
          </ac:spMkLst>
        </pc:spChg>
      </pc:sldChg>
    </pc:docChg>
  </pc:docChgLst>
  <pc:docChgLst>
    <pc:chgData name="Samuel Mateo Tejero Varon" userId="S::samuel.tejero@soy.sena.edu.co::63488f7b-4894-47e6-ac0c-52ade4234c34" providerId="AD" clId="Web-{DF8037B6-27E4-1521-5CF9-A1DE4D2DB04A}"/>
    <pc:docChg chg="modSld">
      <pc:chgData name="Samuel Mateo Tejero Varon" userId="S::samuel.tejero@soy.sena.edu.co::63488f7b-4894-47e6-ac0c-52ade4234c34" providerId="AD" clId="Web-{DF8037B6-27E4-1521-5CF9-A1DE4D2DB04A}" dt="2024-03-07T14:30:17.817" v="3" actId="20577"/>
      <pc:docMkLst>
        <pc:docMk/>
      </pc:docMkLst>
      <pc:sldChg chg="modSp">
        <pc:chgData name="Samuel Mateo Tejero Varon" userId="S::samuel.tejero@soy.sena.edu.co::63488f7b-4894-47e6-ac0c-52ade4234c34" providerId="AD" clId="Web-{DF8037B6-27E4-1521-5CF9-A1DE4D2DB04A}" dt="2024-03-07T14:30:17.817" v="3" actId="20577"/>
        <pc:sldMkLst>
          <pc:docMk/>
          <pc:sldMk cId="37724007" sldId="557"/>
        </pc:sldMkLst>
        <pc:spChg chg="mod">
          <ac:chgData name="Samuel Mateo Tejero Varon" userId="S::samuel.tejero@soy.sena.edu.co::63488f7b-4894-47e6-ac0c-52ade4234c34" providerId="AD" clId="Web-{DF8037B6-27E4-1521-5CF9-A1DE4D2DB04A}" dt="2024-03-07T14:30:17.817" v="3" actId="20577"/>
          <ac:spMkLst>
            <pc:docMk/>
            <pc:sldMk cId="37724007" sldId="557"/>
            <ac:spMk id="7" creationId="{9B3E5E36-14BD-4072-A3C4-04DB598281B6}"/>
          </ac:spMkLst>
        </pc:spChg>
      </pc:sldChg>
    </pc:docChg>
  </pc:docChgLst>
  <pc:docChgLst>
    <pc:chgData name="Johan Steven Benavides Sanchez" userId="S::jsbenavides1403@soy.sena.edu.co::1a4bfafb-498f-4386-a6f1-b27465590e75" providerId="AD" clId="Web-{3B876B50-11DE-F363-F524-391AA3EAF7AC}"/>
    <pc:docChg chg="addSld delSld modSld sldOrd">
      <pc:chgData name="Johan Steven Benavides Sanchez" userId="S::jsbenavides1403@soy.sena.edu.co::1a4bfafb-498f-4386-a6f1-b27465590e75" providerId="AD" clId="Web-{3B876B50-11DE-F363-F524-391AA3EAF7AC}" dt="2024-03-06T12:55:17.153" v="338"/>
      <pc:docMkLst>
        <pc:docMk/>
      </pc:docMkLst>
      <pc:sldChg chg="addSp delSp modSp">
        <pc:chgData name="Johan Steven Benavides Sanchez" userId="S::jsbenavides1403@soy.sena.edu.co::1a4bfafb-498f-4386-a6f1-b27465590e75" providerId="AD" clId="Web-{3B876B50-11DE-F363-F524-391AA3EAF7AC}" dt="2024-03-06T12:13:44.883" v="34" actId="1076"/>
        <pc:sldMkLst>
          <pc:docMk/>
          <pc:sldMk cId="281080768" sldId="540"/>
        </pc:sldMkLst>
        <pc:spChg chg="mod">
          <ac:chgData name="Johan Steven Benavides Sanchez" userId="S::jsbenavides1403@soy.sena.edu.co::1a4bfafb-498f-4386-a6f1-b27465590e75" providerId="AD" clId="Web-{3B876B50-11DE-F363-F524-391AA3EAF7AC}" dt="2024-03-06T12:12:47.616" v="29" actId="1076"/>
          <ac:spMkLst>
            <pc:docMk/>
            <pc:sldMk cId="281080768" sldId="540"/>
            <ac:spMk id="5" creationId="{015D167A-EE62-EA02-E6F4-53710691F485}"/>
          </ac:spMkLst>
        </pc:spChg>
        <pc:picChg chg="add mod modCrop">
          <ac:chgData name="Johan Steven Benavides Sanchez" userId="S::jsbenavides1403@soy.sena.edu.co::1a4bfafb-498f-4386-a6f1-b27465590e75" providerId="AD" clId="Web-{3B876B50-11DE-F363-F524-391AA3EAF7AC}" dt="2024-03-06T12:13:44.883" v="34" actId="1076"/>
          <ac:picMkLst>
            <pc:docMk/>
            <pc:sldMk cId="281080768" sldId="540"/>
            <ac:picMk id="2" creationId="{F9F24687-208A-0664-ECFF-7775A6033462}"/>
          </ac:picMkLst>
        </pc:picChg>
        <pc:picChg chg="del">
          <ac:chgData name="Johan Steven Benavides Sanchez" userId="S::jsbenavides1403@soy.sena.edu.co::1a4bfafb-498f-4386-a6f1-b27465590e75" providerId="AD" clId="Web-{3B876B50-11DE-F363-F524-391AA3EAF7AC}" dt="2024-03-06T12:12:28.553" v="26"/>
          <ac:picMkLst>
            <pc:docMk/>
            <pc:sldMk cId="281080768" sldId="540"/>
            <ac:picMk id="9" creationId="{94171B88-4017-B238-1864-48541CCC3D49}"/>
          </ac:picMkLst>
        </pc:picChg>
      </pc:sldChg>
      <pc:sldChg chg="modSp mod ord setBg">
        <pc:chgData name="Johan Steven Benavides Sanchez" userId="S::jsbenavides1403@soy.sena.edu.co::1a4bfafb-498f-4386-a6f1-b27465590e75" providerId="AD" clId="Web-{3B876B50-11DE-F363-F524-391AA3EAF7AC}" dt="2024-03-06T12:55:17.153" v="338"/>
        <pc:sldMkLst>
          <pc:docMk/>
          <pc:sldMk cId="2586847580" sldId="542"/>
        </pc:sldMkLst>
        <pc:spChg chg="mod">
          <ac:chgData name="Johan Steven Benavides Sanchez" userId="S::jsbenavides1403@soy.sena.edu.co::1a4bfafb-498f-4386-a6f1-b27465590e75" providerId="AD" clId="Web-{3B876B50-11DE-F363-F524-391AA3EAF7AC}" dt="2024-03-06T12:15:28.136" v="39"/>
          <ac:spMkLst>
            <pc:docMk/>
            <pc:sldMk cId="2586847580" sldId="542"/>
            <ac:spMk id="4" creationId="{9FED76B8-72E3-9BE5-6534-2ED62E338DAC}"/>
          </ac:spMkLst>
        </pc:spChg>
        <pc:spChg chg="mod">
          <ac:chgData name="Johan Steven Benavides Sanchez" userId="S::jsbenavides1403@soy.sena.edu.co::1a4bfafb-498f-4386-a6f1-b27465590e75" providerId="AD" clId="Web-{3B876B50-11DE-F363-F524-391AA3EAF7AC}" dt="2024-03-06T12:15:28.167" v="40"/>
          <ac:spMkLst>
            <pc:docMk/>
            <pc:sldMk cId="2586847580" sldId="542"/>
            <ac:spMk id="5" creationId="{EA83CDC8-AE69-CE21-F823-95C2F27FCD2D}"/>
          </ac:spMkLst>
        </pc:spChg>
      </pc:sldChg>
      <pc:sldChg chg="modSp">
        <pc:chgData name="Johan Steven Benavides Sanchez" userId="S::jsbenavides1403@soy.sena.edu.co::1a4bfafb-498f-4386-a6f1-b27465590e75" providerId="AD" clId="Web-{3B876B50-11DE-F363-F524-391AA3EAF7AC}" dt="2024-03-06T12:16:25.059" v="52" actId="1076"/>
        <pc:sldMkLst>
          <pc:docMk/>
          <pc:sldMk cId="3093910372" sldId="544"/>
        </pc:sldMkLst>
        <pc:spChg chg="mod">
          <ac:chgData name="Johan Steven Benavides Sanchez" userId="S::jsbenavides1403@soy.sena.edu.co::1a4bfafb-498f-4386-a6f1-b27465590e75" providerId="AD" clId="Web-{3B876B50-11DE-F363-F524-391AA3EAF7AC}" dt="2024-03-06T12:16:25.059" v="52" actId="1076"/>
          <ac:spMkLst>
            <pc:docMk/>
            <pc:sldMk cId="3093910372" sldId="544"/>
            <ac:spMk id="4" creationId="{83E4AAAE-97D4-2CCA-AA0B-3BB02DF336FE}"/>
          </ac:spMkLst>
        </pc:spChg>
        <pc:spChg chg="mod">
          <ac:chgData name="Johan Steven Benavides Sanchez" userId="S::jsbenavides1403@soy.sena.edu.co::1a4bfafb-498f-4386-a6f1-b27465590e75" providerId="AD" clId="Web-{3B876B50-11DE-F363-F524-391AA3EAF7AC}" dt="2024-03-06T12:16:06.621" v="48" actId="1076"/>
          <ac:spMkLst>
            <pc:docMk/>
            <pc:sldMk cId="3093910372" sldId="544"/>
            <ac:spMk id="5" creationId="{8AA82350-16F8-A400-DB09-76935EC37A00}"/>
          </ac:spMkLst>
        </pc:spChg>
        <pc:cxnChg chg="mod">
          <ac:chgData name="Johan Steven Benavides Sanchez" userId="S::jsbenavides1403@soy.sena.edu.co::1a4bfafb-498f-4386-a6f1-b27465590e75" providerId="AD" clId="Web-{3B876B50-11DE-F363-F524-391AA3EAF7AC}" dt="2024-03-06T12:16:19.059" v="51" actId="1076"/>
          <ac:cxnSpMkLst>
            <pc:docMk/>
            <pc:sldMk cId="3093910372" sldId="544"/>
            <ac:cxnSpMk id="6" creationId="{AFC08320-11AE-DE83-57D4-B6E74AD22D30}"/>
          </ac:cxnSpMkLst>
        </pc:cxnChg>
      </pc:sldChg>
      <pc:sldChg chg="modSp">
        <pc:chgData name="Johan Steven Benavides Sanchez" userId="S::jsbenavides1403@soy.sena.edu.co::1a4bfafb-498f-4386-a6f1-b27465590e75" providerId="AD" clId="Web-{3B876B50-11DE-F363-F524-391AA3EAF7AC}" dt="2024-03-06T12:19:06.798" v="63" actId="1076"/>
        <pc:sldMkLst>
          <pc:docMk/>
          <pc:sldMk cId="3185905179" sldId="546"/>
        </pc:sldMkLst>
        <pc:spChg chg="mod">
          <ac:chgData name="Johan Steven Benavides Sanchez" userId="S::jsbenavides1403@soy.sena.edu.co::1a4bfafb-498f-4386-a6f1-b27465590e75" providerId="AD" clId="Web-{3B876B50-11DE-F363-F524-391AA3EAF7AC}" dt="2024-03-06T12:18:40.281" v="59" actId="1076"/>
          <ac:spMkLst>
            <pc:docMk/>
            <pc:sldMk cId="3185905179" sldId="546"/>
            <ac:spMk id="3" creationId="{9C503941-6EBE-DA34-2762-10D24081CB60}"/>
          </ac:spMkLst>
        </pc:spChg>
        <pc:spChg chg="mod">
          <ac:chgData name="Johan Steven Benavides Sanchez" userId="S::jsbenavides1403@soy.sena.edu.co::1a4bfafb-498f-4386-a6f1-b27465590e75" providerId="AD" clId="Web-{3B876B50-11DE-F363-F524-391AA3EAF7AC}" dt="2024-03-06T12:19:06.798" v="63" actId="1076"/>
          <ac:spMkLst>
            <pc:docMk/>
            <pc:sldMk cId="3185905179" sldId="546"/>
            <ac:spMk id="4" creationId="{2466AC94-C22E-6130-FCEE-6E7A1D2A5095}"/>
          </ac:spMkLst>
        </pc:spChg>
        <pc:cxnChg chg="mod">
          <ac:chgData name="Johan Steven Benavides Sanchez" userId="S::jsbenavides1403@soy.sena.edu.co::1a4bfafb-498f-4386-a6f1-b27465590e75" providerId="AD" clId="Web-{3B876B50-11DE-F363-F524-391AA3EAF7AC}" dt="2024-03-06T12:18:57.344" v="62" actId="1076"/>
          <ac:cxnSpMkLst>
            <pc:docMk/>
            <pc:sldMk cId="3185905179" sldId="546"/>
            <ac:cxnSpMk id="5" creationId="{82FAB951-84F6-FC66-3D7D-A461107D39D3}"/>
          </ac:cxnSpMkLst>
        </pc:cxnChg>
      </pc:sldChg>
      <pc:sldChg chg="delSp modSp">
        <pc:chgData name="Johan Steven Benavides Sanchez" userId="S::jsbenavides1403@soy.sena.edu.co::1a4bfafb-498f-4386-a6f1-b27465590e75" providerId="AD" clId="Web-{3B876B50-11DE-F363-F524-391AA3EAF7AC}" dt="2024-03-06T12:20:59.551" v="111"/>
        <pc:sldMkLst>
          <pc:docMk/>
          <pc:sldMk cId="26157267" sldId="547"/>
        </pc:sldMkLst>
        <pc:spChg chg="mod">
          <ac:chgData name="Johan Steven Benavides Sanchez" userId="S::jsbenavides1403@soy.sena.edu.co::1a4bfafb-498f-4386-a6f1-b27465590e75" providerId="AD" clId="Web-{3B876B50-11DE-F363-F524-391AA3EAF7AC}" dt="2024-03-06T12:15:43.636" v="41"/>
          <ac:spMkLst>
            <pc:docMk/>
            <pc:sldMk cId="26157267" sldId="547"/>
            <ac:spMk id="2" creationId="{351444B3-C804-7A0F-371C-3802D7E876C7}"/>
          </ac:spMkLst>
        </pc:spChg>
        <pc:spChg chg="mod">
          <ac:chgData name="Johan Steven Benavides Sanchez" userId="S::jsbenavides1403@soy.sena.edu.co::1a4bfafb-498f-4386-a6f1-b27465590e75" providerId="AD" clId="Web-{3B876B50-11DE-F363-F524-391AA3EAF7AC}" dt="2024-03-06T12:15:43.636" v="42"/>
          <ac:spMkLst>
            <pc:docMk/>
            <pc:sldMk cId="26157267" sldId="547"/>
            <ac:spMk id="6" creationId="{FCEEB981-680C-4607-8F74-854D4A6C9BAA}"/>
          </ac:spMkLst>
        </pc:spChg>
        <pc:spChg chg="mod">
          <ac:chgData name="Johan Steven Benavides Sanchez" userId="S::jsbenavides1403@soy.sena.edu.co::1a4bfafb-498f-4386-a6f1-b27465590e75" providerId="AD" clId="Web-{3B876B50-11DE-F363-F524-391AA3EAF7AC}" dt="2024-03-06T12:15:43.636" v="43"/>
          <ac:spMkLst>
            <pc:docMk/>
            <pc:sldMk cId="26157267" sldId="547"/>
            <ac:spMk id="8" creationId="{A79E84D3-DEF5-B9ED-7D4B-8318BE94A3F8}"/>
          </ac:spMkLst>
        </pc:spChg>
        <pc:spChg chg="del mod">
          <ac:chgData name="Johan Steven Benavides Sanchez" userId="S::jsbenavides1403@soy.sena.edu.co::1a4bfafb-498f-4386-a6f1-b27465590e75" providerId="AD" clId="Web-{3B876B50-11DE-F363-F524-391AA3EAF7AC}" dt="2024-03-06T12:20:59.551" v="111"/>
          <ac:spMkLst>
            <pc:docMk/>
            <pc:sldMk cId="26157267" sldId="547"/>
            <ac:spMk id="10" creationId="{7217ED5C-A583-E7A3-65D7-ACD7543F3B2E}"/>
          </ac:spMkLst>
        </pc:spChg>
      </pc:sldChg>
      <pc:sldChg chg="modSp">
        <pc:chgData name="Johan Steven Benavides Sanchez" userId="S::jsbenavides1403@soy.sena.edu.co::1a4bfafb-498f-4386-a6f1-b27465590e75" providerId="AD" clId="Web-{3B876B50-11DE-F363-F524-391AA3EAF7AC}" dt="2024-03-06T12:18:31.234" v="58" actId="1076"/>
        <pc:sldMkLst>
          <pc:docMk/>
          <pc:sldMk cId="943601365" sldId="548"/>
        </pc:sldMkLst>
        <pc:spChg chg="mod">
          <ac:chgData name="Johan Steven Benavides Sanchez" userId="S::jsbenavides1403@soy.sena.edu.co::1a4bfafb-498f-4386-a6f1-b27465590e75" providerId="AD" clId="Web-{3B876B50-11DE-F363-F524-391AA3EAF7AC}" dt="2024-03-06T12:18:31.234" v="58" actId="1076"/>
          <ac:spMkLst>
            <pc:docMk/>
            <pc:sldMk cId="943601365" sldId="548"/>
            <ac:spMk id="2" creationId="{2C9CAF22-09CE-C060-912D-176113AD99B3}"/>
          </ac:spMkLst>
        </pc:spChg>
        <pc:spChg chg="mod">
          <ac:chgData name="Johan Steven Benavides Sanchez" userId="S::jsbenavides1403@soy.sena.edu.co::1a4bfafb-498f-4386-a6f1-b27465590e75" providerId="AD" clId="Web-{3B876B50-11DE-F363-F524-391AA3EAF7AC}" dt="2024-03-06T12:18:09.734" v="54"/>
          <ac:spMkLst>
            <pc:docMk/>
            <pc:sldMk cId="943601365" sldId="548"/>
            <ac:spMk id="6" creationId="{783D66CF-C024-E47D-2EB5-F7EEA9952BC3}"/>
          </ac:spMkLst>
        </pc:spChg>
        <pc:cxnChg chg="mod">
          <ac:chgData name="Johan Steven Benavides Sanchez" userId="S::jsbenavides1403@soy.sena.edu.co::1a4bfafb-498f-4386-a6f1-b27465590e75" providerId="AD" clId="Web-{3B876B50-11DE-F363-F524-391AA3EAF7AC}" dt="2024-03-06T11:51:42.124" v="8" actId="1076"/>
          <ac:cxnSpMkLst>
            <pc:docMk/>
            <pc:sldMk cId="943601365" sldId="548"/>
            <ac:cxnSpMk id="7" creationId="{54946D9C-094A-3A76-A558-8096ECC2A560}"/>
          </ac:cxnSpMkLst>
        </pc:cxnChg>
      </pc:sldChg>
      <pc:sldChg chg="new del">
        <pc:chgData name="Johan Steven Benavides Sanchez" userId="S::jsbenavides1403@soy.sena.edu.co::1a4bfafb-498f-4386-a6f1-b27465590e75" providerId="AD" clId="Web-{3B876B50-11DE-F363-F524-391AA3EAF7AC}" dt="2024-03-06T12:11:35.426" v="12"/>
        <pc:sldMkLst>
          <pc:docMk/>
          <pc:sldMk cId="2374000667" sldId="549"/>
        </pc:sldMkLst>
      </pc:sldChg>
      <pc:sldChg chg="addSp delSp modSp new">
        <pc:chgData name="Johan Steven Benavides Sanchez" userId="S::jsbenavides1403@soy.sena.edu.co::1a4bfafb-498f-4386-a6f1-b27465590e75" providerId="AD" clId="Web-{3B876B50-11DE-F363-F524-391AA3EAF7AC}" dt="2024-03-06T12:27:53.343" v="172" actId="1076"/>
        <pc:sldMkLst>
          <pc:docMk/>
          <pc:sldMk cId="2468640817" sldId="549"/>
        </pc:sldMkLst>
        <pc:spChg chg="mod">
          <ac:chgData name="Johan Steven Benavides Sanchez" userId="S::jsbenavides1403@soy.sena.edu.co::1a4bfafb-498f-4386-a6f1-b27465590e75" providerId="AD" clId="Web-{3B876B50-11DE-F363-F524-391AA3EAF7AC}" dt="2024-03-06T12:27:24.811" v="162" actId="1076"/>
          <ac:spMkLst>
            <pc:docMk/>
            <pc:sldMk cId="2468640817" sldId="549"/>
            <ac:spMk id="2" creationId="{83B0706E-76BD-3BD0-1131-4877F1355D64}"/>
          </ac:spMkLst>
        </pc:spChg>
        <pc:spChg chg="add del mod">
          <ac:chgData name="Johan Steven Benavides Sanchez" userId="S::jsbenavides1403@soy.sena.edu.co::1a4bfafb-498f-4386-a6f1-b27465590e75" providerId="AD" clId="Web-{3B876B50-11DE-F363-F524-391AA3EAF7AC}" dt="2024-03-06T12:27:20.311" v="161"/>
          <ac:spMkLst>
            <pc:docMk/>
            <pc:sldMk cId="2468640817" sldId="549"/>
            <ac:spMk id="11" creationId="{89F023A2-BE39-4F36-4D37-33007942DA3C}"/>
          </ac:spMkLst>
        </pc:spChg>
        <pc:picChg chg="add mod modCrop">
          <ac:chgData name="Johan Steven Benavides Sanchez" userId="S::jsbenavides1403@soy.sena.edu.co::1a4bfafb-498f-4386-a6f1-b27465590e75" providerId="AD" clId="Web-{3B876B50-11DE-F363-F524-391AA3EAF7AC}" dt="2024-03-06T12:27:53.343" v="172" actId="1076"/>
          <ac:picMkLst>
            <pc:docMk/>
            <pc:sldMk cId="2468640817" sldId="549"/>
            <ac:picMk id="4" creationId="{2D29F55B-7E6E-7FBB-0850-4B8DB1A3DF5D}"/>
          </ac:picMkLst>
        </pc:picChg>
        <pc:cxnChg chg="add del mod">
          <ac:chgData name="Johan Steven Benavides Sanchez" userId="S::jsbenavides1403@soy.sena.edu.co::1a4bfafb-498f-4386-a6f1-b27465590e75" providerId="AD" clId="Web-{3B876B50-11DE-F363-F524-391AA3EAF7AC}" dt="2024-03-06T12:21:57.849" v="120"/>
          <ac:cxnSpMkLst>
            <pc:docMk/>
            <pc:sldMk cId="2468640817" sldId="549"/>
            <ac:cxnSpMk id="5" creationId="{EFD6ADE3-47C2-61AF-EADF-09338247D3DE}"/>
          </ac:cxnSpMkLst>
        </pc:cxnChg>
        <pc:cxnChg chg="add mod">
          <ac:chgData name="Johan Steven Benavides Sanchez" userId="S::jsbenavides1403@soy.sena.edu.co::1a4bfafb-498f-4386-a6f1-b27465590e75" providerId="AD" clId="Web-{3B876B50-11DE-F363-F524-391AA3EAF7AC}" dt="2024-03-06T12:27:43.140" v="166" actId="1076"/>
          <ac:cxnSpMkLst>
            <pc:docMk/>
            <pc:sldMk cId="2468640817" sldId="549"/>
            <ac:cxnSpMk id="7" creationId="{708ADDBB-733E-2E2C-76DE-54581821A9DC}"/>
          </ac:cxnSpMkLst>
        </pc:cxnChg>
        <pc:cxnChg chg="add del">
          <ac:chgData name="Johan Steven Benavides Sanchez" userId="S::jsbenavides1403@soy.sena.edu.co::1a4bfafb-498f-4386-a6f1-b27465590e75" providerId="AD" clId="Web-{3B876B50-11DE-F363-F524-391AA3EAF7AC}" dt="2024-03-06T12:22:35.741" v="127"/>
          <ac:cxnSpMkLst>
            <pc:docMk/>
            <pc:sldMk cId="2468640817" sldId="549"/>
            <ac:cxnSpMk id="9" creationId="{F72F46CA-7B7E-C12F-8845-B0235B723395}"/>
          </ac:cxnSpMkLst>
        </pc:cxnChg>
      </pc:sldChg>
      <pc:sldChg chg="addSp delSp modSp add replId">
        <pc:chgData name="Johan Steven Benavides Sanchez" userId="S::jsbenavides1403@soy.sena.edu.co::1a4bfafb-498f-4386-a6f1-b27465590e75" providerId="AD" clId="Web-{3B876B50-11DE-F363-F524-391AA3EAF7AC}" dt="2024-03-06T12:47:00.546" v="301"/>
        <pc:sldMkLst>
          <pc:docMk/>
          <pc:sldMk cId="2149928892" sldId="550"/>
        </pc:sldMkLst>
        <pc:spChg chg="del mod">
          <ac:chgData name="Johan Steven Benavides Sanchez" userId="S::jsbenavides1403@soy.sena.edu.co::1a4bfafb-498f-4386-a6f1-b27465590e75" providerId="AD" clId="Web-{3B876B50-11DE-F363-F524-391AA3EAF7AC}" dt="2024-03-06T12:29:14.517" v="185"/>
          <ac:spMkLst>
            <pc:docMk/>
            <pc:sldMk cId="2149928892" sldId="550"/>
            <ac:spMk id="4" creationId="{83E4AAAE-97D4-2CCA-AA0B-3BB02DF336FE}"/>
          </ac:spMkLst>
        </pc:spChg>
        <pc:spChg chg="del mod">
          <ac:chgData name="Johan Steven Benavides Sanchez" userId="S::jsbenavides1403@soy.sena.edu.co::1a4bfafb-498f-4386-a6f1-b27465590e75" providerId="AD" clId="Web-{3B876B50-11DE-F363-F524-391AA3EAF7AC}" dt="2024-03-06T12:41:09.302" v="245"/>
          <ac:spMkLst>
            <pc:docMk/>
            <pc:sldMk cId="2149928892" sldId="550"/>
            <ac:spMk id="5" creationId="{8AA82350-16F8-A400-DB09-76935EC37A00}"/>
          </ac:spMkLst>
        </pc:spChg>
        <pc:spChg chg="add del mod">
          <ac:chgData name="Johan Steven Benavides Sanchez" userId="S::jsbenavides1403@soy.sena.edu.co::1a4bfafb-498f-4386-a6f1-b27465590e75" providerId="AD" clId="Web-{3B876B50-11DE-F363-F524-391AA3EAF7AC}" dt="2024-03-06T12:46:55.092" v="300"/>
          <ac:spMkLst>
            <pc:docMk/>
            <pc:sldMk cId="2149928892" sldId="550"/>
            <ac:spMk id="7" creationId="{4C80EB7E-CC71-EF5C-768A-621D4E6985AA}"/>
          </ac:spMkLst>
        </pc:spChg>
        <pc:picChg chg="add del mod modCrop">
          <ac:chgData name="Johan Steven Benavides Sanchez" userId="S::jsbenavides1403@soy.sena.edu.co::1a4bfafb-498f-4386-a6f1-b27465590e75" providerId="AD" clId="Web-{3B876B50-11DE-F363-F524-391AA3EAF7AC}" dt="2024-03-06T12:41:09.302" v="243"/>
          <ac:picMkLst>
            <pc:docMk/>
            <pc:sldMk cId="2149928892" sldId="550"/>
            <ac:picMk id="2" creationId="{67F0FC2E-978F-0BA0-1E66-7B878AFD5A45}"/>
          </ac:picMkLst>
        </pc:picChg>
        <pc:picChg chg="del mod">
          <ac:chgData name="Johan Steven Benavides Sanchez" userId="S::jsbenavides1403@soy.sena.edu.co::1a4bfafb-498f-4386-a6f1-b27465590e75" providerId="AD" clId="Web-{3B876B50-11DE-F363-F524-391AA3EAF7AC}" dt="2024-03-06T12:30:31.457" v="196"/>
          <ac:picMkLst>
            <pc:docMk/>
            <pc:sldMk cId="2149928892" sldId="550"/>
            <ac:picMk id="11" creationId="{73CECBB5-473E-0B31-4BBC-94910FB50B12}"/>
          </ac:picMkLst>
        </pc:picChg>
        <pc:picChg chg="add del mod">
          <ac:chgData name="Johan Steven Benavides Sanchez" userId="S::jsbenavides1403@soy.sena.edu.co::1a4bfafb-498f-4386-a6f1-b27465590e75" providerId="AD" clId="Web-{3B876B50-11DE-F363-F524-391AA3EAF7AC}" dt="2024-03-06T12:41:51.803" v="262" actId="1076"/>
          <ac:picMkLst>
            <pc:docMk/>
            <pc:sldMk cId="2149928892" sldId="550"/>
            <ac:picMk id="12" creationId="{32D25908-374F-497F-9278-2AA3DA08150B}"/>
          </ac:picMkLst>
        </pc:picChg>
        <pc:cxnChg chg="del mod">
          <ac:chgData name="Johan Steven Benavides Sanchez" userId="S::jsbenavides1403@soy.sena.edu.co::1a4bfafb-498f-4386-a6f1-b27465590e75" providerId="AD" clId="Web-{3B876B50-11DE-F363-F524-391AA3EAF7AC}" dt="2024-03-06T12:41:09.302" v="244"/>
          <ac:cxnSpMkLst>
            <pc:docMk/>
            <pc:sldMk cId="2149928892" sldId="550"/>
            <ac:cxnSpMk id="6" creationId="{AFC08320-11AE-DE83-57D4-B6E74AD22D30}"/>
          </ac:cxnSpMkLst>
        </pc:cxnChg>
        <pc:cxnChg chg="add del mod">
          <ac:chgData name="Johan Steven Benavides Sanchez" userId="S::jsbenavides1403@soy.sena.edu.co::1a4bfafb-498f-4386-a6f1-b27465590e75" providerId="AD" clId="Web-{3B876B50-11DE-F363-F524-391AA3EAF7AC}" dt="2024-03-06T12:47:00.546" v="301"/>
          <ac:cxnSpMkLst>
            <pc:docMk/>
            <pc:sldMk cId="2149928892" sldId="550"/>
            <ac:cxnSpMk id="9" creationId="{921F8F9D-F404-99AB-834D-E6B6D3E3E4E8}"/>
          </ac:cxnSpMkLst>
        </pc:cxnChg>
      </pc:sldChg>
      <pc:sldChg chg="addSp delSp modSp add replId">
        <pc:chgData name="Johan Steven Benavides Sanchez" userId="S::jsbenavides1403@soy.sena.edu.co::1a4bfafb-498f-4386-a6f1-b27465590e75" providerId="AD" clId="Web-{3B876B50-11DE-F363-F524-391AA3EAF7AC}" dt="2024-03-06T12:48:20.753" v="318"/>
        <pc:sldMkLst>
          <pc:docMk/>
          <pc:sldMk cId="1178738226" sldId="551"/>
        </pc:sldMkLst>
        <pc:spChg chg="del">
          <ac:chgData name="Johan Steven Benavides Sanchez" userId="S::jsbenavides1403@soy.sena.edu.co::1a4bfafb-498f-4386-a6f1-b27465590e75" providerId="AD" clId="Web-{3B876B50-11DE-F363-F524-391AA3EAF7AC}" dt="2024-03-06T12:31:28.989" v="222"/>
          <ac:spMkLst>
            <pc:docMk/>
            <pc:sldMk cId="1178738226" sldId="551"/>
            <ac:spMk id="2" creationId="{2C9CAF22-09CE-C060-912D-176113AD99B3}"/>
          </ac:spMkLst>
        </pc:spChg>
        <pc:spChg chg="add del">
          <ac:chgData name="Johan Steven Benavides Sanchez" userId="S::jsbenavides1403@soy.sena.edu.co::1a4bfafb-498f-4386-a6f1-b27465590e75" providerId="AD" clId="Web-{3B876B50-11DE-F363-F524-391AA3EAF7AC}" dt="2024-03-06T12:43:54.431" v="286"/>
          <ac:spMkLst>
            <pc:docMk/>
            <pc:sldMk cId="1178738226" sldId="551"/>
            <ac:spMk id="5" creationId="{783D66CF-C024-E47D-2EB5-F7EEA9952BC3}"/>
          </ac:spMkLst>
        </pc:spChg>
        <pc:spChg chg="mod">
          <ac:chgData name="Johan Steven Benavides Sanchez" userId="S::jsbenavides1403@soy.sena.edu.co::1a4bfafb-498f-4386-a6f1-b27465590e75" providerId="AD" clId="Web-{3B876B50-11DE-F363-F524-391AA3EAF7AC}" dt="2024-03-06T12:42:24.319" v="276" actId="1076"/>
          <ac:spMkLst>
            <pc:docMk/>
            <pc:sldMk cId="1178738226" sldId="551"/>
            <ac:spMk id="6" creationId="{783D66CF-C024-E47D-2EB5-F7EEA9952BC3}"/>
          </ac:spMkLst>
        </pc:spChg>
        <pc:spChg chg="add del">
          <ac:chgData name="Johan Steven Benavides Sanchez" userId="S::jsbenavides1403@soy.sena.edu.co::1a4bfafb-498f-4386-a6f1-b27465590e75" providerId="AD" clId="Web-{3B876B50-11DE-F363-F524-391AA3EAF7AC}" dt="2024-03-06T12:43:59.775" v="288"/>
          <ac:spMkLst>
            <pc:docMk/>
            <pc:sldMk cId="1178738226" sldId="551"/>
            <ac:spMk id="11" creationId="{783D66CF-C024-E47D-2EB5-F7EEA9952BC3}"/>
          </ac:spMkLst>
        </pc:spChg>
        <pc:picChg chg="add del mod ord">
          <ac:chgData name="Johan Steven Benavides Sanchez" userId="S::jsbenavides1403@soy.sena.edu.co::1a4bfafb-498f-4386-a6f1-b27465590e75" providerId="AD" clId="Web-{3B876B50-11DE-F363-F524-391AA3EAF7AC}" dt="2024-03-06T12:42:56.133" v="279"/>
          <ac:picMkLst>
            <pc:docMk/>
            <pc:sldMk cId="1178738226" sldId="551"/>
            <ac:picMk id="3" creationId="{8E2951CE-7736-5090-5A6E-20454C00AC0B}"/>
          </ac:picMkLst>
        </pc:picChg>
        <pc:picChg chg="add del mod">
          <ac:chgData name="Johan Steven Benavides Sanchez" userId="S::jsbenavides1403@soy.sena.edu.co::1a4bfafb-498f-4386-a6f1-b27465590e75" providerId="AD" clId="Web-{3B876B50-11DE-F363-F524-391AA3EAF7AC}" dt="2024-03-06T12:48:20.753" v="318"/>
          <ac:picMkLst>
            <pc:docMk/>
            <pc:sldMk cId="1178738226" sldId="551"/>
            <ac:picMk id="4" creationId="{66953350-AEA8-5EC2-D004-5959A78E0EC2}"/>
          </ac:picMkLst>
        </pc:picChg>
        <pc:picChg chg="del">
          <ac:chgData name="Johan Steven Benavides Sanchez" userId="S::jsbenavides1403@soy.sena.edu.co::1a4bfafb-498f-4386-a6f1-b27465590e75" providerId="AD" clId="Web-{3B876B50-11DE-F363-F524-391AA3EAF7AC}" dt="2024-03-06T12:32:00.147" v="228"/>
          <ac:picMkLst>
            <pc:docMk/>
            <pc:sldMk cId="1178738226" sldId="551"/>
            <ac:picMk id="8" creationId="{153D1965-C19E-D89A-3393-2AB548433849}"/>
          </ac:picMkLst>
        </pc:picChg>
        <pc:picChg chg="add del">
          <ac:chgData name="Johan Steven Benavides Sanchez" userId="S::jsbenavides1403@soy.sena.edu.co::1a4bfafb-498f-4386-a6f1-b27465590e75" providerId="AD" clId="Web-{3B876B50-11DE-F363-F524-391AA3EAF7AC}" dt="2024-03-06T12:43:54.431" v="286"/>
          <ac:picMkLst>
            <pc:docMk/>
            <pc:sldMk cId="1178738226" sldId="551"/>
            <ac:picMk id="10" creationId="{8E2951CE-7736-5090-5A6E-20454C00AC0B}"/>
          </ac:picMkLst>
        </pc:picChg>
        <pc:picChg chg="add del">
          <ac:chgData name="Johan Steven Benavides Sanchez" userId="S::jsbenavides1403@soy.sena.edu.co::1a4bfafb-498f-4386-a6f1-b27465590e75" providerId="AD" clId="Web-{3B876B50-11DE-F363-F524-391AA3EAF7AC}" dt="2024-03-06T12:43:59.775" v="288"/>
          <ac:picMkLst>
            <pc:docMk/>
            <pc:sldMk cId="1178738226" sldId="551"/>
            <ac:picMk id="13" creationId="{8E2951CE-7736-5090-5A6E-20454C00AC0B}"/>
          </ac:picMkLst>
        </pc:picChg>
        <pc:cxnChg chg="mod">
          <ac:chgData name="Johan Steven Benavides Sanchez" userId="S::jsbenavides1403@soy.sena.edu.co::1a4bfafb-498f-4386-a6f1-b27465590e75" providerId="AD" clId="Web-{3B876B50-11DE-F363-F524-391AA3EAF7AC}" dt="2024-03-06T12:42:48.867" v="278" actId="1076"/>
          <ac:cxnSpMkLst>
            <pc:docMk/>
            <pc:sldMk cId="1178738226" sldId="551"/>
            <ac:cxnSpMk id="7" creationId="{54946D9C-094A-3A76-A558-8096ECC2A560}"/>
          </ac:cxnSpMkLst>
        </pc:cxnChg>
        <pc:cxnChg chg="add del">
          <ac:chgData name="Johan Steven Benavides Sanchez" userId="S::jsbenavides1403@soy.sena.edu.co::1a4bfafb-498f-4386-a6f1-b27465590e75" providerId="AD" clId="Web-{3B876B50-11DE-F363-F524-391AA3EAF7AC}" dt="2024-03-06T12:43:54.431" v="286"/>
          <ac:cxnSpMkLst>
            <pc:docMk/>
            <pc:sldMk cId="1178738226" sldId="551"/>
            <ac:cxnSpMk id="9" creationId="{54946D9C-094A-3A76-A558-8096ECC2A560}"/>
          </ac:cxnSpMkLst>
        </pc:cxnChg>
        <pc:cxnChg chg="add del">
          <ac:chgData name="Johan Steven Benavides Sanchez" userId="S::jsbenavides1403@soy.sena.edu.co::1a4bfafb-498f-4386-a6f1-b27465590e75" providerId="AD" clId="Web-{3B876B50-11DE-F363-F524-391AA3EAF7AC}" dt="2024-03-06T12:43:59.775" v="288"/>
          <ac:cxnSpMkLst>
            <pc:docMk/>
            <pc:sldMk cId="1178738226" sldId="551"/>
            <ac:cxnSpMk id="12" creationId="{54946D9C-094A-3A76-A558-8096ECC2A560}"/>
          </ac:cxnSpMkLst>
        </pc:cxnChg>
      </pc:sldChg>
      <pc:sldChg chg="addSp delSp modSp add replId">
        <pc:chgData name="Johan Steven Benavides Sanchez" userId="S::jsbenavides1403@soy.sena.edu.co::1a4bfafb-498f-4386-a6f1-b27465590e75" providerId="AD" clId="Web-{3B876B50-11DE-F363-F524-391AA3EAF7AC}" dt="2024-03-06T12:47:12.765" v="303"/>
        <pc:sldMkLst>
          <pc:docMk/>
          <pc:sldMk cId="2159511088" sldId="552"/>
        </pc:sldMkLst>
        <pc:spChg chg="add mod">
          <ac:chgData name="Johan Steven Benavides Sanchez" userId="S::jsbenavides1403@soy.sena.edu.co::1a4bfafb-498f-4386-a6f1-b27465590e75" providerId="AD" clId="Web-{3B876B50-11DE-F363-F524-391AA3EAF7AC}" dt="2024-03-06T12:47:06.374" v="302"/>
          <ac:spMkLst>
            <pc:docMk/>
            <pc:sldMk cId="2159511088" sldId="552"/>
            <ac:spMk id="4" creationId="{27C2F09E-31A4-CEC9-A947-2AC67133B654}"/>
          </ac:spMkLst>
        </pc:spChg>
        <pc:spChg chg="del">
          <ac:chgData name="Johan Steven Benavides Sanchez" userId="S::jsbenavides1403@soy.sena.edu.co::1a4bfafb-498f-4386-a6f1-b27465590e75" providerId="AD" clId="Web-{3B876B50-11DE-F363-F524-391AA3EAF7AC}" dt="2024-03-06T12:40:22.441" v="233"/>
          <ac:spMkLst>
            <pc:docMk/>
            <pc:sldMk cId="2159511088" sldId="552"/>
            <ac:spMk id="6" creationId="{783D66CF-C024-E47D-2EB5-F7EEA9952BC3}"/>
          </ac:spMkLst>
        </pc:spChg>
        <pc:picChg chg="del">
          <ac:chgData name="Johan Steven Benavides Sanchez" userId="S::jsbenavides1403@soy.sena.edu.co::1a4bfafb-498f-4386-a6f1-b27465590e75" providerId="AD" clId="Web-{3B876B50-11DE-F363-F524-391AA3EAF7AC}" dt="2024-03-06T12:40:22.441" v="231"/>
          <ac:picMkLst>
            <pc:docMk/>
            <pc:sldMk cId="2159511088" sldId="552"/>
            <ac:picMk id="3" creationId="{8E2951CE-7736-5090-5A6E-20454C00AC0B}"/>
          </ac:picMkLst>
        </pc:picChg>
        <pc:picChg chg="add mod">
          <ac:chgData name="Johan Steven Benavides Sanchez" userId="S::jsbenavides1403@soy.sena.edu.co::1a4bfafb-498f-4386-a6f1-b27465590e75" providerId="AD" clId="Web-{3B876B50-11DE-F363-F524-391AA3EAF7AC}" dt="2024-03-06T12:40:51.973" v="241" actId="1076"/>
          <ac:picMkLst>
            <pc:docMk/>
            <pc:sldMk cId="2159511088" sldId="552"/>
            <ac:picMk id="10" creationId="{400475C7-8891-2EA0-7276-A4492C19026F}"/>
          </ac:picMkLst>
        </pc:picChg>
        <pc:cxnChg chg="del">
          <ac:chgData name="Johan Steven Benavides Sanchez" userId="S::jsbenavides1403@soy.sena.edu.co::1a4bfafb-498f-4386-a6f1-b27465590e75" providerId="AD" clId="Web-{3B876B50-11DE-F363-F524-391AA3EAF7AC}" dt="2024-03-06T12:40:22.441" v="232"/>
          <ac:cxnSpMkLst>
            <pc:docMk/>
            <pc:sldMk cId="2159511088" sldId="552"/>
            <ac:cxnSpMk id="7" creationId="{54946D9C-094A-3A76-A558-8096ECC2A560}"/>
          </ac:cxnSpMkLst>
        </pc:cxnChg>
        <pc:cxnChg chg="add mod">
          <ac:chgData name="Johan Steven Benavides Sanchez" userId="S::jsbenavides1403@soy.sena.edu.co::1a4bfafb-498f-4386-a6f1-b27465590e75" providerId="AD" clId="Web-{3B876B50-11DE-F363-F524-391AA3EAF7AC}" dt="2024-03-06T12:47:12.765" v="303"/>
          <ac:cxnSpMkLst>
            <pc:docMk/>
            <pc:sldMk cId="2159511088" sldId="552"/>
            <ac:cxnSpMk id="8" creationId="{D81B8D5C-9C22-D02A-2AD6-C9E3227E723C}"/>
          </ac:cxnSpMkLst>
        </pc:cxnChg>
      </pc:sldChg>
      <pc:sldChg chg="delSp add del replId">
        <pc:chgData name="Johan Steven Benavides Sanchez" userId="S::jsbenavides1403@soy.sena.edu.co::1a4bfafb-498f-4386-a6f1-b27465590e75" providerId="AD" clId="Web-{3B876B50-11DE-F363-F524-391AA3EAF7AC}" dt="2024-03-06T12:47:20.218" v="304"/>
        <pc:sldMkLst>
          <pc:docMk/>
          <pc:sldMk cId="1421968877" sldId="553"/>
        </pc:sldMkLst>
        <pc:picChg chg="del">
          <ac:chgData name="Johan Steven Benavides Sanchez" userId="S::jsbenavides1403@soy.sena.edu.co::1a4bfafb-498f-4386-a6f1-b27465590e75" providerId="AD" clId="Web-{3B876B50-11DE-F363-F524-391AA3EAF7AC}" dt="2024-03-06T12:46:36.983" v="299"/>
          <ac:picMkLst>
            <pc:docMk/>
            <pc:sldMk cId="1421968877" sldId="553"/>
            <ac:picMk id="10" creationId="{400475C7-8891-2EA0-7276-A4492C19026F}"/>
          </ac:picMkLst>
        </pc:picChg>
      </pc:sldChg>
      <pc:sldChg chg="addSp delSp modSp add replId">
        <pc:chgData name="Johan Steven Benavides Sanchez" userId="S::jsbenavides1403@soy.sena.edu.co::1a4bfafb-498f-4386-a6f1-b27465590e75" providerId="AD" clId="Web-{3B876B50-11DE-F363-F524-391AA3EAF7AC}" dt="2024-03-06T12:49:05.127" v="336" actId="1076"/>
        <pc:sldMkLst>
          <pc:docMk/>
          <pc:sldMk cId="1821524060" sldId="553"/>
        </pc:sldMkLst>
        <pc:spChg chg="mod">
          <ac:chgData name="Johan Steven Benavides Sanchez" userId="S::jsbenavides1403@soy.sena.edu.co::1a4bfafb-498f-4386-a6f1-b27465590e75" providerId="AD" clId="Web-{3B876B50-11DE-F363-F524-391AA3EAF7AC}" dt="2024-03-06T12:48:40.848" v="332" actId="1076"/>
          <ac:spMkLst>
            <pc:docMk/>
            <pc:sldMk cId="1821524060" sldId="553"/>
            <ac:spMk id="7" creationId="{4C80EB7E-CC71-EF5C-768A-621D4E6985AA}"/>
          </ac:spMkLst>
        </pc:spChg>
        <pc:picChg chg="add mod">
          <ac:chgData name="Johan Steven Benavides Sanchez" userId="S::jsbenavides1403@soy.sena.edu.co::1a4bfafb-498f-4386-a6f1-b27465590e75" providerId="AD" clId="Web-{3B876B50-11DE-F363-F524-391AA3EAF7AC}" dt="2024-03-06T12:48:12.048" v="317" actId="1076"/>
          <ac:picMkLst>
            <pc:docMk/>
            <pc:sldMk cId="1821524060" sldId="553"/>
            <ac:picMk id="3" creationId="{F9CED112-3FD4-6683-DDC9-88CA4E3B11FC}"/>
          </ac:picMkLst>
        </pc:picChg>
        <pc:picChg chg="del mod">
          <ac:chgData name="Johan Steven Benavides Sanchez" userId="S::jsbenavides1403@soy.sena.edu.co::1a4bfafb-498f-4386-a6f1-b27465590e75" providerId="AD" clId="Web-{3B876B50-11DE-F363-F524-391AA3EAF7AC}" dt="2024-03-06T12:47:48.828" v="313"/>
          <ac:picMkLst>
            <pc:docMk/>
            <pc:sldMk cId="1821524060" sldId="553"/>
            <ac:picMk id="12" creationId="{32D25908-374F-497F-9278-2AA3DA08150B}"/>
          </ac:picMkLst>
        </pc:picChg>
        <pc:cxnChg chg="mod">
          <ac:chgData name="Johan Steven Benavides Sanchez" userId="S::jsbenavides1403@soy.sena.edu.co::1a4bfafb-498f-4386-a6f1-b27465590e75" providerId="AD" clId="Web-{3B876B50-11DE-F363-F524-391AA3EAF7AC}" dt="2024-03-06T12:49:05.127" v="336" actId="1076"/>
          <ac:cxnSpMkLst>
            <pc:docMk/>
            <pc:sldMk cId="1821524060" sldId="553"/>
            <ac:cxnSpMk id="9" creationId="{921F8F9D-F404-99AB-834D-E6B6D3E3E4E8}"/>
          </ac:cxnSpMkLst>
        </pc:cxnChg>
      </pc:sldChg>
      <pc:sldChg chg="delSp modSp add del replId">
        <pc:chgData name="Johan Steven Benavides Sanchez" userId="S::jsbenavides1403@soy.sena.edu.co::1a4bfafb-498f-4386-a6f1-b27465590e75" providerId="AD" clId="Web-{3B876B50-11DE-F363-F524-391AA3EAF7AC}" dt="2024-03-06T12:46:31.217" v="297"/>
        <pc:sldMkLst>
          <pc:docMk/>
          <pc:sldMk cId="2423613269" sldId="553"/>
        </pc:sldMkLst>
        <pc:spChg chg="mod">
          <ac:chgData name="Johan Steven Benavides Sanchez" userId="S::jsbenavides1403@soy.sena.edu.co::1a4bfafb-498f-4386-a6f1-b27465590e75" providerId="AD" clId="Web-{3B876B50-11DE-F363-F524-391AA3EAF7AC}" dt="2024-03-06T12:46:04.450" v="295" actId="1076"/>
          <ac:spMkLst>
            <pc:docMk/>
            <pc:sldMk cId="2423613269" sldId="553"/>
            <ac:spMk id="4" creationId="{27C2F09E-31A4-CEC9-A947-2AC67133B654}"/>
          </ac:spMkLst>
        </pc:spChg>
        <pc:picChg chg="del">
          <ac:chgData name="Johan Steven Benavides Sanchez" userId="S::jsbenavides1403@soy.sena.edu.co::1a4bfafb-498f-4386-a6f1-b27465590e75" providerId="AD" clId="Web-{3B876B50-11DE-F363-F524-391AA3EAF7AC}" dt="2024-03-06T12:45:28.809" v="290"/>
          <ac:picMkLst>
            <pc:docMk/>
            <pc:sldMk cId="2423613269" sldId="553"/>
            <ac:picMk id="10" creationId="{400475C7-8891-2EA0-7276-A4492C19026F}"/>
          </ac:picMkLst>
        </pc:picChg>
        <pc:cxnChg chg="mod">
          <ac:chgData name="Johan Steven Benavides Sanchez" userId="S::jsbenavides1403@soy.sena.edu.co::1a4bfafb-498f-4386-a6f1-b27465590e75" providerId="AD" clId="Web-{3B876B50-11DE-F363-F524-391AA3EAF7AC}" dt="2024-03-06T12:46:08.060" v="296" actId="1076"/>
          <ac:cxnSpMkLst>
            <pc:docMk/>
            <pc:sldMk cId="2423613269" sldId="553"/>
            <ac:cxnSpMk id="8" creationId="{D81B8D5C-9C22-D02A-2AD6-C9E3227E723C}"/>
          </ac:cxnSpMkLst>
        </pc:cxnChg>
      </pc:sldChg>
    </pc:docChg>
  </pc:docChgLst>
  <pc:docChgLst>
    <pc:chgData name="Johan Steven Benavides Sanchez" userId="S::jsbenavides1403@soy.sena.edu.co::1a4bfafb-498f-4386-a6f1-b27465590e75" providerId="AD" clId="Web-{BD079C3E-7963-AA67-78DC-29DFA093D829}"/>
    <pc:docChg chg="modSld">
      <pc:chgData name="Johan Steven Benavides Sanchez" userId="S::jsbenavides1403@soy.sena.edu.co::1a4bfafb-498f-4386-a6f1-b27465590e75" providerId="AD" clId="Web-{BD079C3E-7963-AA67-78DC-29DFA093D829}" dt="2024-03-11T13:55:56.741" v="28" actId="1076"/>
      <pc:docMkLst>
        <pc:docMk/>
      </pc:docMkLst>
      <pc:sldChg chg="addSp delSp modSp">
        <pc:chgData name="Johan Steven Benavides Sanchez" userId="S::jsbenavides1403@soy.sena.edu.co::1a4bfafb-498f-4386-a6f1-b27465590e75" providerId="AD" clId="Web-{BD079C3E-7963-AA67-78DC-29DFA093D829}" dt="2024-03-11T13:55:56.741" v="28" actId="1076"/>
        <pc:sldMkLst>
          <pc:docMk/>
          <pc:sldMk cId="2149928892" sldId="550"/>
        </pc:sldMkLst>
        <pc:picChg chg="add del mod modCrop">
          <ac:chgData name="Johan Steven Benavides Sanchez" userId="S::jsbenavides1403@soy.sena.edu.co::1a4bfafb-498f-4386-a6f1-b27465590e75" providerId="AD" clId="Web-{BD079C3E-7963-AA67-78DC-29DFA093D829}" dt="2024-03-11T13:52:52.533" v="10"/>
          <ac:picMkLst>
            <pc:docMk/>
            <pc:sldMk cId="2149928892" sldId="550"/>
            <ac:picMk id="2" creationId="{6B17BEB6-85F4-1B25-8C19-D5085E83C3DF}"/>
          </ac:picMkLst>
        </pc:picChg>
        <pc:picChg chg="add mod modCrop">
          <ac:chgData name="Johan Steven Benavides Sanchez" userId="S::jsbenavides1403@soy.sena.edu.co::1a4bfafb-498f-4386-a6f1-b27465590e75" providerId="AD" clId="Web-{BD079C3E-7963-AA67-78DC-29DFA093D829}" dt="2024-03-11T13:55:56.741" v="28" actId="1076"/>
          <ac:picMkLst>
            <pc:docMk/>
            <pc:sldMk cId="2149928892" sldId="550"/>
            <ac:picMk id="3" creationId="{CE5BED62-7C0C-FB6B-E57F-8301EF367A5E}"/>
          </ac:picMkLst>
        </pc:picChg>
        <pc:picChg chg="del mod">
          <ac:chgData name="Johan Steven Benavides Sanchez" userId="S::jsbenavides1403@soy.sena.edu.co::1a4bfafb-498f-4386-a6f1-b27465590e75" providerId="AD" clId="Web-{BD079C3E-7963-AA67-78DC-29DFA093D829}" dt="2024-03-11T13:49:18.713" v="1"/>
          <ac:picMkLst>
            <pc:docMk/>
            <pc:sldMk cId="2149928892" sldId="550"/>
            <ac:picMk id="12" creationId="{32D25908-374F-497F-9278-2AA3DA08150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11/03/2024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11/03/2024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11/03/2024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11/03/2024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2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24.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26.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2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28.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29.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99277" y="2575420"/>
            <a:ext cx="5096723" cy="2554545"/>
          </a:xfrm>
          <a:prstGeom prst="rect">
            <a:avLst/>
          </a:prstGeom>
          <a:noFill/>
        </p:spPr>
        <p:txBody>
          <a:bodyPr wrap="square" lIns="91440" tIns="45720" rIns="91440" bIns="45720" rtlCol="0" anchor="t">
            <a:spAutoFit/>
          </a:bodyPr>
          <a:lstStyle/>
          <a:p>
            <a:r>
              <a:rPr lang="es-MX" sz="3200" b="1" i="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Integrantes:</a:t>
            </a:r>
            <a:endParaRPr lang="es-MX" sz="320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MX" sz="3200" b="1" i="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johan benavides</a:t>
            </a:r>
            <a:endParaRPr lang="es-MX" sz="320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MX" sz="3200" b="1" i="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dilan García</a:t>
            </a:r>
            <a:endParaRPr lang="es-MX" sz="320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MX" sz="3200" b="1" i="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samuel tejero</a:t>
            </a:r>
            <a:endParaRPr lang="es-MX" sz="320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MX" sz="3200" b="1" i="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sofia linares</a:t>
            </a:r>
            <a:endParaRPr lang="es-MX" sz="3200" cap="a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8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EA7854CC-73D4-46DF-8BF2-A583B76F084F}"/>
              </a:ext>
            </a:extLst>
          </p:cNvPr>
          <p:cNvSpPr txBox="1"/>
          <p:nvPr/>
        </p:nvSpPr>
        <p:spPr>
          <a:xfrm>
            <a:off x="2720099" y="2376003"/>
            <a:ext cx="6751802" cy="1938992"/>
          </a:xfrm>
          <a:prstGeom prst="rect">
            <a:avLst/>
          </a:prstGeom>
          <a:noFill/>
        </p:spPr>
        <p:txBody>
          <a:bodyPr wrap="square" lIns="91440" tIns="45720" rIns="91440" bIns="45720" rtlCol="0" anchor="t">
            <a:spAutoFit/>
          </a:bodyPr>
          <a:lstStyle/>
          <a:p>
            <a:pPr algn="ctr">
              <a:defRPr/>
            </a:pPr>
            <a:r>
              <a:rPr lang="es-CO" sz="6000" b="1">
                <a:solidFill>
                  <a:schemeClr val="bg1"/>
                </a:solidFill>
                <a:effectLst>
                  <a:outerShdw blurRad="38100" dist="38100" dir="2700000" algn="tl">
                    <a:srgbClr val="000000">
                      <a:alpha val="43137"/>
                    </a:srgbClr>
                  </a:outerShdw>
                </a:effectLst>
                <a:latin typeface="Times New Roman"/>
                <a:cs typeface="Times New Roman"/>
              </a:rPr>
              <a:t>BPMN</a:t>
            </a:r>
            <a:r>
              <a:rPr lang="es-CO" sz="6000" b="1">
                <a:solidFill>
                  <a:srgbClr val="000000"/>
                </a:solidFill>
                <a:effectLst>
                  <a:outerShdw blurRad="38100" dist="38100" dir="2700000" algn="tl">
                    <a:srgbClr val="000000">
                      <a:alpha val="43137"/>
                    </a:srgbClr>
                  </a:outerShdw>
                </a:effectLst>
                <a:latin typeface="Times New Roman"/>
                <a:cs typeface="Times New Roman"/>
              </a:rPr>
              <a:t> </a:t>
            </a:r>
            <a:r>
              <a:rPr lang="es-CO" sz="6000" b="1">
                <a:solidFill>
                  <a:schemeClr val="bg1"/>
                </a:solidFill>
                <a:effectLst>
                  <a:outerShdw blurRad="38100" dist="38100" dir="2700000" algn="tl">
                    <a:srgbClr val="000000">
                      <a:alpha val="43137"/>
                    </a:srgbClr>
                  </a:outerShdw>
                </a:effectLst>
                <a:latin typeface="Times New Roman"/>
                <a:cs typeface="Times New Roman"/>
              </a:rPr>
              <a:t>EMPRESARIAL</a:t>
            </a:r>
            <a:endParaRPr kumimoji="0" lang="es-CO" sz="6000" b="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cs typeface="Times New Roman"/>
            </a:endParaRPr>
          </a:p>
        </p:txBody>
      </p:sp>
      <p:cxnSp>
        <p:nvCxnSpPr>
          <p:cNvPr id="5" name="Conector recto 4">
            <a:extLst>
              <a:ext uri="{FF2B5EF4-FFF2-40B4-BE49-F238E27FC236}">
                <a16:creationId xmlns:a16="http://schemas.microsoft.com/office/drawing/2014/main" id="{38887B0E-C5D3-4A69-A12E-D4D8B656D520}"/>
              </a:ext>
            </a:extLst>
          </p:cNvPr>
          <p:cNvCxnSpPr>
            <a:cxnSpLocks/>
          </p:cNvCxnSpPr>
          <p:nvPr/>
        </p:nvCxnSpPr>
        <p:spPr>
          <a:xfrm flipV="1">
            <a:off x="3057688" y="3345499"/>
            <a:ext cx="6335993" cy="317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350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7534C86-0B0C-E96D-DECE-AEAEB4070BE7}"/>
            </a:ext>
          </a:extLst>
        </p:cNvPr>
        <p:cNvGrpSpPr/>
        <p:nvPr/>
      </p:nvGrpSpPr>
      <p:grpSpPr>
        <a:xfrm>
          <a:off x="0" y="0"/>
          <a:ext cx="0" cy="0"/>
          <a:chOff x="0" y="0"/>
          <a:chExt cx="0" cy="0"/>
        </a:xfrm>
      </p:grpSpPr>
      <p:pic>
        <p:nvPicPr>
          <p:cNvPr id="10" name="Imagen 9" descr="Bpmn Empresa.png">
            <a:extLst>
              <a:ext uri="{FF2B5EF4-FFF2-40B4-BE49-F238E27FC236}">
                <a16:creationId xmlns:a16="http://schemas.microsoft.com/office/drawing/2014/main" id="{400475C7-8891-2EA0-7276-A4492C19026F}"/>
              </a:ext>
            </a:extLst>
          </p:cNvPr>
          <p:cNvPicPr>
            <a:picLocks noChangeAspect="1"/>
          </p:cNvPicPr>
          <p:nvPr/>
        </p:nvPicPr>
        <p:blipFill rotWithShape="1">
          <a:blip r:embed="rId4"/>
          <a:srcRect l="19977" r="-116" b="189"/>
          <a:stretch/>
        </p:blipFill>
        <p:spPr>
          <a:xfrm>
            <a:off x="202128" y="979235"/>
            <a:ext cx="11787743" cy="5614512"/>
          </a:xfrm>
          <a:prstGeom prst="rect">
            <a:avLst/>
          </a:prstGeom>
        </p:spPr>
      </p:pic>
    </p:spTree>
    <p:extLst>
      <p:ext uri="{BB962C8B-B14F-4D97-AF65-F5344CB8AC3E}">
        <p14:creationId xmlns:p14="http://schemas.microsoft.com/office/powerpoint/2010/main" val="21595110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658894" y="2286511"/>
            <a:ext cx="687421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6000">
                <a:solidFill>
                  <a:schemeClr val="bg1"/>
                </a:solidFill>
                <a:effectLst>
                  <a:outerShdw blurRad="38100" dist="38100" dir="2700000" algn="tl">
                    <a:srgbClr val="000000">
                      <a:alpha val="43137"/>
                    </a:srgbClr>
                  </a:outerShdw>
                </a:effectLst>
                <a:latin typeface="Times New Roman"/>
                <a:cs typeface="Times New Roman"/>
              </a:rPr>
              <a:t>NOMBRE  Y LOGO DEL PROYECTO</a:t>
            </a:r>
            <a:endParaRPr kumimoji="0" lang="es-CO" sz="60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16842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Imagen 3" descr="Forma&#10;&#10;Descripción generada automáticamente">
            <a:extLst>
              <a:ext uri="{FF2B5EF4-FFF2-40B4-BE49-F238E27FC236}">
                <a16:creationId xmlns:a16="http://schemas.microsoft.com/office/drawing/2014/main" id="{2D29F55B-7E6E-7FBB-0850-4B8DB1A3DF5D}"/>
              </a:ext>
            </a:extLst>
          </p:cNvPr>
          <p:cNvPicPr>
            <a:picLocks noChangeAspect="1"/>
          </p:cNvPicPr>
          <p:nvPr/>
        </p:nvPicPr>
        <p:blipFill rotWithShape="1">
          <a:blip r:embed="rId4"/>
          <a:srcRect l="641" t="1286" r="961" b="643"/>
          <a:stretch/>
        </p:blipFill>
        <p:spPr>
          <a:xfrm>
            <a:off x="2969697" y="322406"/>
            <a:ext cx="6252606" cy="6213187"/>
          </a:xfrm>
          <a:prstGeom prst="rect">
            <a:avLst/>
          </a:prstGeom>
        </p:spPr>
      </p:pic>
    </p:spTree>
    <p:extLst>
      <p:ext uri="{BB962C8B-B14F-4D97-AF65-F5344CB8AC3E}">
        <p14:creationId xmlns:p14="http://schemas.microsoft.com/office/powerpoint/2010/main" val="246864081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74838"/>
            <a:ext cx="6874212"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720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OBJETIVO GENERAL</a:t>
            </a:r>
            <a:r>
              <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endParaRPr kumimoji="0" lang="es-CO" sz="8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85857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C503941-6EBE-DA34-2762-10D24081CB60}"/>
              </a:ext>
            </a:extLst>
          </p:cNvPr>
          <p:cNvSpPr/>
          <p:nvPr/>
        </p:nvSpPr>
        <p:spPr>
          <a:xfrm>
            <a:off x="1564007" y="1139142"/>
            <a:ext cx="9063986" cy="4579715"/>
          </a:xfrm>
          <a:prstGeom prst="rect">
            <a:avLst/>
          </a:prstGeom>
        </p:spPr>
        <p:txBody>
          <a:bodyPr wrap="square">
            <a:spAutoFit/>
          </a:bodyPr>
          <a:lstStyle/>
          <a:p>
            <a:pPr algn="ctr">
              <a:lnSpc>
                <a:spcPct val="90000"/>
              </a:lnSpc>
              <a:spcBef>
                <a:spcPct val="0"/>
              </a:spcBef>
              <a:defRPr sz="4000"/>
            </a:pPr>
            <a:r>
              <a:rPr lang="es-MX" sz="5400" b="0" i="0">
                <a:solidFill>
                  <a:schemeClr val="bg1"/>
                </a:solidFill>
                <a:effectLst>
                  <a:outerShdw blurRad="38100" dist="38100" dir="2700000" algn="tl">
                    <a:srgbClr val="000000">
                      <a:alpha val="43137"/>
                    </a:srgbClr>
                  </a:outerShdw>
                </a:effectLst>
                <a:latin typeface="Times New Roman"/>
                <a:cs typeface="Times New Roman"/>
              </a:rPr>
              <a:t>Implementar un software a través del desarrollo y análisis para la gestión de inventarios y automatización de los procesos de ventas en la tienda “cellhouse”.</a:t>
            </a:r>
            <a:endParaRPr lang="es-ES_tradnl" sz="5400">
              <a:solidFill>
                <a:schemeClr val="bg1"/>
              </a:solidFill>
              <a:effectLst>
                <a:outerShdw blurRad="38100" dist="38100" dir="2700000" algn="tl">
                  <a:srgbClr val="000000">
                    <a:alpha val="43137"/>
                  </a:srgbClr>
                </a:outerShdw>
              </a:effectLst>
              <a:latin typeface="Times New Roman"/>
              <a:ea typeface="+mj-ea"/>
              <a:cs typeface="Times New Roman"/>
              <a:sym typeface="Calibri"/>
            </a:endParaRPr>
          </a:p>
        </p:txBody>
      </p:sp>
    </p:spTree>
    <p:extLst>
      <p:ext uri="{BB962C8B-B14F-4D97-AF65-F5344CB8AC3E}">
        <p14:creationId xmlns:p14="http://schemas.microsoft.com/office/powerpoint/2010/main" val="31859051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86511"/>
            <a:ext cx="687421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OBJETIVOS ESPECIFICOS</a:t>
            </a:r>
            <a:endPar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64944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A82E079-52CE-E698-8B33-04FCF24EACF0}"/>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9FED76B8-72E3-9BE5-6534-2ED62E338DAC}"/>
              </a:ext>
            </a:extLst>
          </p:cNvPr>
          <p:cNvSpPr/>
          <p:nvPr/>
        </p:nvSpPr>
        <p:spPr>
          <a:xfrm>
            <a:off x="1516040" y="1443841"/>
            <a:ext cx="9159919" cy="3970318"/>
          </a:xfrm>
          <a:prstGeom prst="rect">
            <a:avLst/>
          </a:prstGeom>
        </p:spPr>
        <p:txBody>
          <a:bodyPr wrap="square">
            <a:spAutoFit/>
          </a:bodyPr>
          <a:lstStyle/>
          <a:p>
            <a:pPr>
              <a:buFont typeface="Arial" panose="020B0604020202020204" pitchFamily="34" charset="0"/>
              <a:buChar char="•"/>
            </a:pPr>
            <a:r>
              <a:rPr lang="es-MX" sz="3600" b="0" i="0">
                <a:solidFill>
                  <a:srgbClr val="F4F6FC"/>
                </a:solidFill>
                <a:effectLst>
                  <a:outerShdw blurRad="38100" dist="38100" dir="2700000" algn="tl">
                    <a:srgbClr val="000000">
                      <a:alpha val="43137"/>
                    </a:srgbClr>
                  </a:outerShdw>
                </a:effectLst>
                <a:latin typeface="Times New Roman"/>
                <a:cs typeface="Times New Roman"/>
              </a:rPr>
              <a:t>Automatización de la gestión de inventarios.</a:t>
            </a:r>
            <a:endParaRPr lang="es-MX" sz="3600">
              <a:effectLst>
                <a:outerShdw blurRad="38100" dist="38100" dir="2700000" algn="tl">
                  <a:srgbClr val="000000">
                    <a:alpha val="43137"/>
                  </a:srgbClr>
                </a:outerShdw>
              </a:effectLst>
              <a:latin typeface="Times New Roman"/>
              <a:cs typeface="Times New Roman"/>
            </a:endParaRPr>
          </a:p>
          <a:p>
            <a:pPr>
              <a:buFont typeface="Arial" panose="020B0604020202020204" pitchFamily="34" charset="0"/>
              <a:buChar char="•"/>
            </a:pPr>
            <a:r>
              <a:rPr lang="es-MX" sz="3600" b="0" i="0">
                <a:solidFill>
                  <a:srgbClr val="F4F6FC"/>
                </a:solidFill>
                <a:effectLst>
                  <a:outerShdw blurRad="38100" dist="38100" dir="2700000" algn="tl">
                    <a:srgbClr val="000000">
                      <a:alpha val="43137"/>
                    </a:srgbClr>
                  </a:outerShdw>
                </a:effectLst>
                <a:latin typeface="Times New Roman"/>
                <a:cs typeface="Times New Roman"/>
              </a:rPr>
              <a:t>Ofrecer un catálogo con un diseño intuitivo y de fácil uso.</a:t>
            </a:r>
            <a:endParaRPr lang="es-MX" sz="3600">
              <a:effectLst>
                <a:outerShdw blurRad="38100" dist="38100" dir="2700000" algn="tl">
                  <a:srgbClr val="000000">
                    <a:alpha val="43137"/>
                  </a:srgbClr>
                </a:outerShdw>
              </a:effectLst>
              <a:latin typeface="Times New Roman"/>
              <a:cs typeface="Times New Roman"/>
            </a:endParaRPr>
          </a:p>
          <a:p>
            <a:pPr>
              <a:buFont typeface="Arial" panose="020B0604020202020204" pitchFamily="34" charset="0"/>
              <a:buChar char="•"/>
            </a:pPr>
            <a:r>
              <a:rPr lang="es-MX" sz="3600" b="0" i="0">
                <a:solidFill>
                  <a:srgbClr val="F4F6FC"/>
                </a:solidFill>
                <a:effectLst>
                  <a:outerShdw blurRad="38100" dist="38100" dir="2700000" algn="tl">
                    <a:srgbClr val="000000">
                      <a:alpha val="43137"/>
                    </a:srgbClr>
                  </a:outerShdw>
                </a:effectLst>
                <a:latin typeface="Times New Roman"/>
                <a:cs typeface="Times New Roman"/>
              </a:rPr>
              <a:t>Ofrecer un sistema de ventas seguro.</a:t>
            </a:r>
            <a:endParaRPr lang="es-MX" sz="3600">
              <a:effectLst>
                <a:outerShdw blurRad="38100" dist="38100" dir="2700000" algn="tl">
                  <a:srgbClr val="000000">
                    <a:alpha val="43137"/>
                  </a:srgbClr>
                </a:outerShdw>
              </a:effectLst>
              <a:latin typeface="Times New Roman"/>
              <a:cs typeface="Times New Roman"/>
            </a:endParaRPr>
          </a:p>
          <a:p>
            <a:pPr>
              <a:buFont typeface="Arial" panose="020B0604020202020204" pitchFamily="34" charset="0"/>
              <a:buChar char="•"/>
            </a:pPr>
            <a:r>
              <a:rPr lang="es-MX" sz="3600" b="0" i="0">
                <a:solidFill>
                  <a:srgbClr val="F4F6FC"/>
                </a:solidFill>
                <a:effectLst>
                  <a:outerShdw blurRad="38100" dist="38100" dir="2700000" algn="tl">
                    <a:srgbClr val="000000">
                      <a:alpha val="43137"/>
                    </a:srgbClr>
                  </a:outerShdw>
                </a:effectLst>
                <a:latin typeface="Times New Roman"/>
                <a:cs typeface="Times New Roman"/>
              </a:rPr>
              <a:t>Facilitar pagos, mediante la implementación de diversas plataformas y entidades bancarias.</a:t>
            </a:r>
            <a:endParaRPr lang="es-MX" sz="3600">
              <a:effectLst>
                <a:outerShdw blurRad="38100" dist="38100" dir="2700000" algn="tl">
                  <a:srgbClr val="000000">
                    <a:alpha val="43137"/>
                  </a:srgbClr>
                </a:outerShdw>
              </a:effectLst>
              <a:latin typeface="Times New Roman"/>
              <a:cs typeface="Times New Roman"/>
            </a:endParaRPr>
          </a:p>
          <a:p>
            <a:pPr>
              <a:buFont typeface="Arial" panose="020B0604020202020204" pitchFamily="34" charset="0"/>
              <a:buChar char="•"/>
            </a:pPr>
            <a:r>
              <a:rPr lang="es-MX" sz="3600" b="0" i="0">
                <a:solidFill>
                  <a:srgbClr val="F4F6FC"/>
                </a:solidFill>
                <a:effectLst>
                  <a:outerShdw blurRad="38100" dist="38100" dir="2700000" algn="tl">
                    <a:srgbClr val="000000">
                      <a:alpha val="43137"/>
                    </a:srgbClr>
                  </a:outerShdw>
                </a:effectLst>
                <a:latin typeface="Times New Roman"/>
                <a:cs typeface="Times New Roman"/>
              </a:rPr>
              <a:t>Implementar carrito de compras.</a:t>
            </a:r>
            <a:endParaRPr lang="es-MX" sz="3600">
              <a:effectLst>
                <a:outerShdw blurRad="38100" dist="38100" dir="2700000" algn="tl">
                  <a:srgbClr val="000000">
                    <a:alpha val="43137"/>
                  </a:srgbClr>
                </a:outerShdw>
              </a:effectLst>
              <a:latin typeface="Times New Roman"/>
              <a:cs typeface="Times New Roman"/>
            </a:endParaRPr>
          </a:p>
        </p:txBody>
      </p:sp>
    </p:spTree>
    <p:extLst>
      <p:ext uri="{BB962C8B-B14F-4D97-AF65-F5344CB8AC3E}">
        <p14:creationId xmlns:p14="http://schemas.microsoft.com/office/powerpoint/2010/main" val="258684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86511"/>
            <a:ext cx="687421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PLANTEAMIENTO DEL PROBLEMA</a:t>
            </a:r>
            <a:endPar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8389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4AB82E5-4FEC-413C-6B39-8F7444F94163}"/>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351444B3-C804-7A0F-371C-3802D7E876C7}"/>
              </a:ext>
            </a:extLst>
          </p:cNvPr>
          <p:cNvSpPr/>
          <p:nvPr/>
        </p:nvSpPr>
        <p:spPr>
          <a:xfrm>
            <a:off x="626378" y="1228397"/>
            <a:ext cx="10939244" cy="4401205"/>
          </a:xfrm>
          <a:prstGeom prst="rect">
            <a:avLst/>
          </a:prstGeom>
        </p:spPr>
        <p:txBody>
          <a:bodyPr wrap="square">
            <a:spAutoFit/>
          </a:bodyPr>
          <a:lstStyle/>
          <a:p>
            <a:pPr algn="ctr"/>
            <a:r>
              <a:rPr lang="es-MX" sz="4000" b="0" i="0">
                <a:solidFill>
                  <a:schemeClr val="bg1"/>
                </a:solidFill>
                <a:effectLst>
                  <a:outerShdw blurRad="38100" dist="38100" dir="2700000" algn="tl">
                    <a:srgbClr val="000000">
                      <a:alpha val="43137"/>
                    </a:srgbClr>
                  </a:outerShdw>
                </a:effectLst>
                <a:latin typeface="Times New Roman"/>
                <a:cs typeface="Times New Roman"/>
              </a:rPr>
              <a:t>Se evidencia un déficit administrativo y mala gestión de base de datos, lo que conlleva a la pérdida de clientes, al no tener orden en los productos que se venden. A su vez se evidencia que destaca la necesidad de mejorar la experiencia del usuario, llegando a brindarle una experiencia intuitiva y eficiente.</a:t>
            </a:r>
            <a:endParaRPr lang="es-MX" sz="4000">
              <a:solidFill>
                <a:schemeClr val="bg1"/>
              </a:solidFill>
              <a:effectLst>
                <a:outerShdw blurRad="38100" dist="38100" dir="2700000" algn="tl">
                  <a:srgbClr val="000000">
                    <a:alpha val="43137"/>
                  </a:srgbClr>
                </a:outerShdw>
              </a:effectLst>
              <a:latin typeface="Times New Roman"/>
              <a:cs typeface="Times New Roman"/>
            </a:endParaRPr>
          </a:p>
        </p:txBody>
      </p:sp>
      <p:sp>
        <p:nvSpPr>
          <p:cNvPr id="8" name="CuadroTexto 7">
            <a:extLst>
              <a:ext uri="{FF2B5EF4-FFF2-40B4-BE49-F238E27FC236}">
                <a16:creationId xmlns:a16="http://schemas.microsoft.com/office/drawing/2014/main" id="{A79E84D3-DEF5-B9ED-7D4B-8318BE94A3F8}"/>
              </a:ext>
            </a:extLst>
          </p:cNvPr>
          <p:cNvSpPr txBox="1"/>
          <p:nvPr/>
        </p:nvSpPr>
        <p:spPr>
          <a:xfrm>
            <a:off x="3048693" y="2803760"/>
            <a:ext cx="6097384" cy="369332"/>
          </a:xfrm>
          <a:prstGeom prst="rect">
            <a:avLst/>
          </a:prstGeom>
          <a:noFill/>
        </p:spPr>
        <p:txBody>
          <a:bodyPr wrap="square">
            <a:spAutoFit/>
          </a:bodyPr>
          <a:lstStyle/>
          <a:p>
            <a:endParaRPr lang="es-MX">
              <a:latin typeface="Times New Roman"/>
              <a:cs typeface="Times New Roman"/>
            </a:endParaRPr>
          </a:p>
        </p:txBody>
      </p:sp>
    </p:spTree>
    <p:extLst>
      <p:ext uri="{BB962C8B-B14F-4D97-AF65-F5344CB8AC3E}">
        <p14:creationId xmlns:p14="http://schemas.microsoft.com/office/powerpoint/2010/main" val="2615726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9" name="CuadroTexto 8">
            <a:extLst>
              <a:ext uri="{FF2B5EF4-FFF2-40B4-BE49-F238E27FC236}">
                <a16:creationId xmlns:a16="http://schemas.microsoft.com/office/drawing/2014/main" id="{3928346F-6F33-4CBE-81EB-CD59AB569E0A}"/>
              </a:ext>
            </a:extLst>
          </p:cNvPr>
          <p:cNvSpPr txBox="1"/>
          <p:nvPr/>
        </p:nvSpPr>
        <p:spPr>
          <a:xfrm>
            <a:off x="2916257" y="2286511"/>
            <a:ext cx="687421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Goudy Old Style" panose="02020502050305020303" pitchFamily="18" charset="0"/>
                <a:cs typeface="Times New Roman" panose="02020603050405020304" pitchFamily="18" charset="0"/>
              </a:rPr>
              <a:t>LOGO Y NOMBRE DE LA EMPRESA</a:t>
            </a:r>
            <a:endParaRPr kumimoji="0" lang="es-CO" sz="720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Goudy Old Style" panose="02020502050305020303" pitchFamily="18" charset="0"/>
              <a:cs typeface="Times New Roman" panose="02020603050405020304" pitchFamily="18" charset="0"/>
            </a:endParaRPr>
          </a:p>
        </p:txBody>
      </p:sp>
      <p:cxnSp>
        <p:nvCxnSpPr>
          <p:cNvPr id="10" name="Conector recto 9">
            <a:extLst>
              <a:ext uri="{FF2B5EF4-FFF2-40B4-BE49-F238E27FC236}">
                <a16:creationId xmlns:a16="http://schemas.microsoft.com/office/drawing/2014/main" id="{4ECD1EB4-A472-411A-9E0F-DB0F02436A8F}"/>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4487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86511"/>
            <a:ext cx="6874212"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PREGUNTA PROBLEMA</a:t>
            </a:r>
            <a:endParaRPr kumimoji="0" lang="es-CO" sz="80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24189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3E4AAAE-97D4-2CCA-AA0B-3BB02DF336FE}"/>
              </a:ext>
            </a:extLst>
          </p:cNvPr>
          <p:cNvSpPr/>
          <p:nvPr/>
        </p:nvSpPr>
        <p:spPr>
          <a:xfrm>
            <a:off x="2919026" y="1720840"/>
            <a:ext cx="8792006" cy="3416320"/>
          </a:xfrm>
          <a:prstGeom prst="rect">
            <a:avLst/>
          </a:prstGeom>
        </p:spPr>
        <p:txBody>
          <a:bodyPr wrap="square">
            <a:spAutoFit/>
          </a:bodyPr>
          <a:lstStyle/>
          <a:p>
            <a:r>
              <a:rPr lang="es-MX" sz="5400" b="0" i="0">
                <a:solidFill>
                  <a:srgbClr val="F4F6FC"/>
                </a:solidFill>
                <a:effectLst>
                  <a:outerShdw blurRad="38100" dist="38100" dir="2700000" algn="tl">
                    <a:srgbClr val="000000">
                      <a:alpha val="43137"/>
                    </a:srgbClr>
                  </a:outerShdw>
                </a:effectLst>
                <a:latin typeface="Times New Roman"/>
                <a:cs typeface="Times New Roman"/>
              </a:rPr>
              <a:t>¿Como podemos mejorar la gestión de inventarios y automatizar las ventas en la tienda “cellhouse”?</a:t>
            </a:r>
            <a:endParaRPr lang="es-MX" sz="5400">
              <a:effectLst>
                <a:outerShdw blurRad="38100" dist="38100" dir="2700000" algn="tl">
                  <a:srgbClr val="000000">
                    <a:alpha val="43137"/>
                  </a:srgbClr>
                </a:outerShdw>
              </a:effectLst>
              <a:latin typeface="Times New Roman"/>
              <a:cs typeface="Times New Roman"/>
            </a:endParaRPr>
          </a:p>
        </p:txBody>
      </p:sp>
      <p:pic>
        <p:nvPicPr>
          <p:cNvPr id="11" name="Imagen 10">
            <a:extLst>
              <a:ext uri="{FF2B5EF4-FFF2-40B4-BE49-F238E27FC236}">
                <a16:creationId xmlns:a16="http://schemas.microsoft.com/office/drawing/2014/main" id="{73CECBB5-473E-0B31-4BBC-94910FB50B1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3981" b="78056" l="65000" r="73646">
                        <a14:foregroundMark x1="69271" y1="54630" x2="69271" y2="54630"/>
                        <a14:foregroundMark x1="65260" y1="61204" x2="65260" y2="62407"/>
                        <a14:foregroundMark x1="69531" y1="67870" x2="69531" y2="67870"/>
                        <a14:foregroundMark x1="70417" y1="69444" x2="70208" y2="65463"/>
                        <a14:foregroundMark x1="69115" y1="68981" x2="67917" y2="78056"/>
                        <a14:foregroundMark x1="67552" y1="73704" x2="69948" y2="66389"/>
                        <a14:foregroundMark x1="69063" y1="68981" x2="68333" y2="68611"/>
                        <a14:foregroundMark x1="70781" y1="67037" x2="71094" y2="66574"/>
                        <a14:foregroundMark x1="67917" y1="61111" x2="67917" y2="61111"/>
                        <a14:foregroundMark x1="67917" y1="61111" x2="71615" y2="58889"/>
                        <a14:foregroundMark x1="71615" y1="58889" x2="71719" y2="60833"/>
                        <a14:foregroundMark x1="71875" y1="60833" x2="66563" y2="58889"/>
                        <a14:foregroundMark x1="66563" y1="58889" x2="66406" y2="59074"/>
                        <a14:foregroundMark x1="72604" y1="60648" x2="72656" y2="61296"/>
                        <a14:foregroundMark x1="72604" y1="60370" x2="70156" y2="57222"/>
                        <a14:foregroundMark x1="70573" y1="57963" x2="71302" y2="57315"/>
                        <a14:foregroundMark x1="68646" y1="58889" x2="69479" y2="61481"/>
                        <a14:foregroundMark x1="69063" y1="59907" x2="69271" y2="61852"/>
                        <a14:foregroundMark x1="69896" y1="61667" x2="69740" y2="60926"/>
                        <a14:foregroundMark x1="68906" y1="59167" x2="68333" y2="57593"/>
                        <a14:foregroundMark x1="73073" y1="68611" x2="72396" y2="72685"/>
                        <a14:foregroundMark x1="70833" y1="73426" x2="70833" y2="72870"/>
                        <a14:foregroundMark x1="71615" y1="73241" x2="73177" y2="69167"/>
                        <a14:foregroundMark x1="73177" y1="69074" x2="73646" y2="71759"/>
                        <a14:foregroundMark x1="72969" y1="71019" x2="72552" y2="68333"/>
                        <a14:foregroundMark x1="73177" y1="72685" x2="72344" y2="73241"/>
                        <a14:foregroundMark x1="73542" y1="68889" x2="73542" y2="68889"/>
                        <a14:foregroundMark x1="70208" y1="73241" x2="70208" y2="73241"/>
                        <a14:foregroundMark x1="71042" y1="77593" x2="71042" y2="77593"/>
                        <a14:foregroundMark x1="65000" y1="61574" x2="65000" y2="61574"/>
                        <a14:foregroundMark x1="71927" y1="77593" x2="71927" y2="77593"/>
                        <a14:foregroundMark x1="69010" y1="53981" x2="69010" y2="53981"/>
                      </a14:backgroundRemoval>
                    </a14:imgEffect>
                  </a14:imgLayer>
                </a14:imgProps>
              </a:ext>
            </a:extLst>
          </a:blip>
          <a:srcRect l="64363" t="52848" r="25410" b="21212"/>
          <a:stretch/>
        </p:blipFill>
        <p:spPr>
          <a:xfrm>
            <a:off x="565266" y="2041439"/>
            <a:ext cx="1945178" cy="2775121"/>
          </a:xfrm>
          <a:prstGeom prst="rect">
            <a:avLst/>
          </a:prstGeom>
        </p:spPr>
      </p:pic>
    </p:spTree>
    <p:extLst>
      <p:ext uri="{BB962C8B-B14F-4D97-AF65-F5344CB8AC3E}">
        <p14:creationId xmlns:p14="http://schemas.microsoft.com/office/powerpoint/2010/main" val="3093910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86511"/>
            <a:ext cx="68742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JUSTIFICACIÓN </a:t>
            </a:r>
            <a:endPar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00134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7534C86-0B0C-E96D-DECE-AEAEB4070BE7}"/>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C9CAF22-09CE-C060-912D-176113AD99B3}"/>
              </a:ext>
            </a:extLst>
          </p:cNvPr>
          <p:cNvSpPr/>
          <p:nvPr/>
        </p:nvSpPr>
        <p:spPr>
          <a:xfrm>
            <a:off x="1077412" y="1298559"/>
            <a:ext cx="10037176" cy="4401205"/>
          </a:xfrm>
          <a:prstGeom prst="rect">
            <a:avLst/>
          </a:prstGeom>
          <a:ln>
            <a:noFill/>
          </a:ln>
        </p:spPr>
        <p:txBody>
          <a:bodyPr wrap="square">
            <a:spAutoFit/>
          </a:bodyPr>
          <a:lstStyle/>
          <a:p>
            <a:r>
              <a:rPr lang="es-MX" sz="4000" b="0" i="0">
                <a:solidFill>
                  <a:schemeClr val="bg1"/>
                </a:solidFill>
                <a:effectLst>
                  <a:outerShdw blurRad="38100" dist="38100" dir="2700000" algn="tl">
                    <a:srgbClr val="000000">
                      <a:alpha val="43137"/>
                    </a:srgbClr>
                  </a:outerShdw>
                </a:effectLst>
                <a:latin typeface="Times New Roman"/>
                <a:cs typeface="Times New Roman"/>
              </a:rPr>
              <a:t> Resolver los problemas administrativos y de gestión de base de datos que están causando la pérdida de clientes debido al desorden en los productos vendidos. además, es crucial mejorar la experiencia del cliente, proporcionándole una experiencia intuitiva y eficiente al realizar su compra.</a:t>
            </a:r>
            <a:endParaRPr lang="es-MX" sz="4000">
              <a:solidFill>
                <a:schemeClr val="bg1"/>
              </a:solidFill>
              <a:effectLst>
                <a:outerShdw blurRad="38100" dist="38100" dir="2700000" algn="tl">
                  <a:srgbClr val="000000">
                    <a:alpha val="43137"/>
                  </a:srgbClr>
                </a:outerShdw>
              </a:effectLst>
              <a:latin typeface="Times New Roman"/>
              <a:cs typeface="Times New Roman"/>
            </a:endParaRPr>
          </a:p>
        </p:txBody>
      </p:sp>
    </p:spTree>
    <p:extLst>
      <p:ext uri="{BB962C8B-B14F-4D97-AF65-F5344CB8AC3E}">
        <p14:creationId xmlns:p14="http://schemas.microsoft.com/office/powerpoint/2010/main" val="94360136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74838"/>
            <a:ext cx="6874212"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BPMN PROYECTO</a:t>
            </a:r>
            <a:endParaRPr kumimoji="0" lang="es-CO" sz="8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14040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CE5BED62-7C0C-FB6B-E57F-8301EF367A5E}"/>
              </a:ext>
            </a:extLst>
          </p:cNvPr>
          <p:cNvPicPr>
            <a:picLocks noChangeAspect="1"/>
          </p:cNvPicPr>
          <p:nvPr/>
        </p:nvPicPr>
        <p:blipFill rotWithShape="1">
          <a:blip r:embed="rId3"/>
          <a:srcRect l="7401" b="-744"/>
          <a:stretch/>
        </p:blipFill>
        <p:spPr>
          <a:xfrm>
            <a:off x="290763" y="1053765"/>
            <a:ext cx="11680684" cy="5622810"/>
          </a:xfrm>
          <a:prstGeom prst="rect">
            <a:avLst/>
          </a:prstGeom>
        </p:spPr>
      </p:pic>
    </p:spTree>
    <p:extLst>
      <p:ext uri="{BB962C8B-B14F-4D97-AF65-F5344CB8AC3E}">
        <p14:creationId xmlns:p14="http://schemas.microsoft.com/office/powerpoint/2010/main" val="2149928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74838"/>
            <a:ext cx="6874212"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MAPA DE PROCESOS</a:t>
            </a:r>
            <a:endParaRPr kumimoji="0" lang="es-CO" sz="8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15663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F9CED112-3FD4-6683-DDC9-88CA4E3B11FC}"/>
              </a:ext>
            </a:extLst>
          </p:cNvPr>
          <p:cNvPicPr>
            <a:picLocks noChangeAspect="1"/>
          </p:cNvPicPr>
          <p:nvPr/>
        </p:nvPicPr>
        <p:blipFill>
          <a:blip r:embed="rId4"/>
          <a:stretch>
            <a:fillRect/>
          </a:stretch>
        </p:blipFill>
        <p:spPr>
          <a:xfrm>
            <a:off x="322976" y="1107346"/>
            <a:ext cx="11546047" cy="5612235"/>
          </a:xfrm>
          <a:prstGeom prst="rect">
            <a:avLst/>
          </a:prstGeom>
        </p:spPr>
      </p:pic>
    </p:spTree>
    <p:extLst>
      <p:ext uri="{BB962C8B-B14F-4D97-AF65-F5344CB8AC3E}">
        <p14:creationId xmlns:p14="http://schemas.microsoft.com/office/powerpoint/2010/main" val="182152406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74838"/>
            <a:ext cx="687421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RESULTADOS ENCUESTA</a:t>
            </a:r>
            <a:endPar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54931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7534C86-0B0C-E96D-DECE-AEAEB4070BE7}"/>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C9CAF22-09CE-C060-912D-176113AD99B3}"/>
              </a:ext>
            </a:extLst>
          </p:cNvPr>
          <p:cNvSpPr/>
          <p:nvPr/>
        </p:nvSpPr>
        <p:spPr>
          <a:xfrm>
            <a:off x="1077412" y="1298559"/>
            <a:ext cx="10037176" cy="4401205"/>
          </a:xfrm>
          <a:prstGeom prst="rect">
            <a:avLst/>
          </a:prstGeom>
          <a:ln>
            <a:noFill/>
          </a:ln>
        </p:spPr>
        <p:txBody>
          <a:bodyPr wrap="square">
            <a:spAutoFit/>
          </a:bodyPr>
          <a:lstStyle/>
          <a:p>
            <a:r>
              <a:rPr lang="es-MX" sz="4000" b="0" i="0">
                <a:solidFill>
                  <a:schemeClr val="bg1"/>
                </a:solidFill>
                <a:effectLst>
                  <a:outerShdw blurRad="38100" dist="38100" dir="2700000" algn="tl">
                    <a:srgbClr val="000000">
                      <a:alpha val="43137"/>
                    </a:srgbClr>
                  </a:outerShdw>
                </a:effectLst>
                <a:latin typeface="Times New Roman"/>
                <a:cs typeface="Times New Roman"/>
              </a:rPr>
              <a:t> Resolver los problemas administrativos y de gestión de base de datos que están causando la pérdida de clientes debido al desorden en los productos vendidos. además, es crucial mejorar la experiencia del cliente, proporcionándole una experiencia intuitiva y eficiente al realizar su compra.</a:t>
            </a:r>
            <a:endParaRPr lang="es-MX" sz="4000">
              <a:solidFill>
                <a:schemeClr val="bg1"/>
              </a:solidFill>
              <a:effectLst>
                <a:outerShdw blurRad="38100" dist="38100" dir="2700000" algn="tl">
                  <a:srgbClr val="000000">
                    <a:alpha val="43137"/>
                  </a:srgbClr>
                </a:outerShdw>
              </a:effectLst>
              <a:latin typeface="Times New Roman"/>
              <a:cs typeface="Times New Roman"/>
            </a:endParaRPr>
          </a:p>
        </p:txBody>
      </p:sp>
    </p:spTree>
    <p:extLst>
      <p:ext uri="{BB962C8B-B14F-4D97-AF65-F5344CB8AC3E}">
        <p14:creationId xmlns:p14="http://schemas.microsoft.com/office/powerpoint/2010/main" val="278058061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pic>
        <p:nvPicPr>
          <p:cNvPr id="7" name="Imagen 6" descr="Logo Security DataAI Claro.png">
            <a:extLst>
              <a:ext uri="{FF2B5EF4-FFF2-40B4-BE49-F238E27FC236}">
                <a16:creationId xmlns:a16="http://schemas.microsoft.com/office/drawing/2014/main" id="{8BE7FD09-32DE-44BB-B5F7-7FFFA917BD8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315" b="95463" l="24375" r="76198">
                        <a14:foregroundMark x1="25990" y1="49907" x2="26458" y2="50278"/>
                        <a14:foregroundMark x1="26823" y1="51111" x2="26823" y2="51111"/>
                        <a14:foregroundMark x1="24375" y1="47407" x2="24375" y2="47407"/>
                        <a14:foregroundMark x1="45729" y1="9352" x2="45729" y2="9352"/>
                        <a14:foregroundMark x1="53281" y1="7500" x2="53281" y2="7500"/>
                        <a14:foregroundMark x1="50052" y1="2315" x2="50052" y2="2315"/>
                        <a14:foregroundMark x1="39740" y1="19722" x2="39740" y2="19722"/>
                        <a14:foregroundMark x1="76198" y1="50741" x2="76198" y2="50741"/>
                        <a14:foregroundMark x1="49792" y1="90185" x2="49792" y2="90185"/>
                        <a14:foregroundMark x1="50260" y1="63241" x2="50260" y2="63241"/>
                        <a14:foregroundMark x1="53646" y1="63241" x2="53646" y2="63241"/>
                        <a14:foregroundMark x1="58073" y1="65093" x2="58073" y2="65093"/>
                        <a14:foregroundMark x1="47708" y1="91481" x2="35417" y2="38796"/>
                        <a14:foregroundMark x1="35417" y1="38796" x2="45938" y2="30648"/>
                        <a14:foregroundMark x1="45938" y1="30648" x2="50573" y2="60000"/>
                        <a14:foregroundMark x1="50573" y1="60000" x2="64635" y2="69630"/>
                        <a14:foregroundMark x1="64635" y1="69630" x2="65208" y2="67593"/>
                        <a14:foregroundMark x1="65469" y1="65926" x2="54219" y2="24722"/>
                        <a14:foregroundMark x1="54219" y1="24722" x2="54219" y2="24722"/>
                        <a14:foregroundMark x1="70833" y1="52407" x2="37656" y2="28056"/>
                        <a14:foregroundMark x1="63229" y1="48889" x2="39219" y2="67315"/>
                        <a14:foregroundMark x1="39219" y1="67315" x2="38958" y2="67778"/>
                        <a14:foregroundMark x1="25625" y1="50741" x2="46823" y2="16852"/>
                        <a14:foregroundMark x1="46823" y1="16852" x2="39948" y2="17685"/>
                        <a14:foregroundMark x1="39948" y1="17685" x2="50365" y2="15278"/>
                        <a14:foregroundMark x1="50365" y1="15278" x2="57396" y2="18889"/>
                        <a14:foregroundMark x1="57396" y1="18889" x2="61927" y2="31667"/>
                        <a14:foregroundMark x1="61927" y1="31667" x2="69740" y2="43704"/>
                        <a14:foregroundMark x1="69740" y1="43704" x2="69740" y2="58333"/>
                        <a14:foregroundMark x1="69740" y1="58333" x2="56302" y2="78704"/>
                        <a14:foregroundMark x1="56302" y1="78704" x2="51615" y2="90556"/>
                        <a14:foregroundMark x1="51615" y1="90556" x2="41406" y2="83241"/>
                        <a14:foregroundMark x1="41406" y1="83241" x2="35469" y2="72407"/>
                        <a14:foregroundMark x1="35469" y1="72407" x2="30938" y2="57593"/>
                        <a14:foregroundMark x1="30938" y1="57593" x2="26094" y2="50093"/>
                        <a14:foregroundMark x1="35417" y1="81296" x2="33698" y2="82963"/>
                        <a14:foregroundMark x1="34063" y1="75648" x2="33802" y2="81667"/>
                        <a14:foregroundMark x1="35417" y1="45093" x2="38229" y2="62778"/>
                        <a14:foregroundMark x1="51563" y1="72778" x2="62031" y2="73981"/>
                        <a14:foregroundMark x1="62031" y1="73981" x2="59201" y2="83811"/>
                        <a14:foregroundMark x1="64531" y1="81667" x2="47240" y2="69630"/>
                        <a14:foregroundMark x1="67552" y1="80648" x2="65781" y2="66481"/>
                        <a14:foregroundMark x1="71510" y1="56574" x2="73750" y2="50093"/>
                        <a14:foregroundMark x1="75469" y1="48426" x2="61354" y2="24167"/>
                        <a14:foregroundMark x1="32969" y1="26019" x2="38490" y2="20370"/>
                        <a14:foregroundMark x1="38958" y1="76667" x2="36250" y2="69630"/>
                        <a14:foregroundMark x1="47917" y1="92130" x2="42656" y2="77963"/>
                        <a14:foregroundMark x1="49479" y1="95463" x2="55313" y2="84630"/>
                        <a14:foregroundMark x1="59010" y1="80648" x2="54948" y2="85833"/>
                        <a14:foregroundMark x1="49010" y1="87130" x2="43490" y2="78796"/>
                        <a14:foregroundMark x1="39896" y1="74815" x2="44219" y2="84444"/>
                        <a14:foregroundMark x1="37760" y1="60463" x2="29948" y2="54722"/>
                        <a14:foregroundMark x1="29948" y1="54722" x2="29948" y2="54722"/>
                        <a14:foregroundMark x1="30208" y1="59444" x2="30208" y2="40926"/>
                        <a14:foregroundMark x1="27604" y1="55741" x2="25156" y2="51759"/>
                        <a14:foregroundMark x1="26823" y1="48056" x2="32292" y2="39907"/>
                        <a14:foregroundMark x1="30208" y1="42037" x2="43854" y2="16852"/>
                        <a14:foregroundMark x1="49583" y1="10648" x2="45365" y2="17500"/>
                        <a14:foregroundMark x1="51094" y1="8148" x2="58802" y2="19352"/>
                        <a14:foregroundMark x1="58802" y1="19352" x2="59010" y2="20000"/>
                        <a14:foregroundMark x1="51302" y1="6019" x2="44896" y2="12037"/>
                        <a14:foregroundMark x1="44896" y1="12037" x2="44896" y2="12037"/>
                        <a14:foregroundMark x1="66979" y1="28056" x2="66615" y2="39259"/>
                        <a14:foregroundMark x1="66406" y1="24722" x2="65313" y2="30185"/>
                        <a14:foregroundMark x1="68229" y1="26204" x2="62187" y2="23056"/>
                        <a14:foregroundMark x1="67917" y1="19352" x2="63958" y2="20556"/>
                        <a14:backgroundMark x1="59010" y1="85000" x2="59010" y2="85000"/>
                        <a14:backgroundMark x1="60885" y1="86296" x2="57865" y2="85833"/>
                        <a14:backgroundMark x1="60208" y1="85000" x2="58906" y2="85278"/>
                        <a14:backgroundMark x1="74323" y1="43796" x2="74323" y2="43796"/>
                        <a14:backgroundMark x1="74167" y1="43796" x2="74323" y2="44167"/>
                      </a14:backgroundRemoval>
                    </a14:imgEffect>
                  </a14:imgLayer>
                </a14:imgProps>
              </a:ext>
            </a:extLst>
          </a:blip>
          <a:srcRect l="22569" t="206" r="22338" b="412"/>
          <a:stretch/>
        </p:blipFill>
        <p:spPr>
          <a:xfrm>
            <a:off x="2944078" y="234945"/>
            <a:ext cx="6303843" cy="6388109"/>
          </a:xfrm>
          <a:prstGeom prst="rect">
            <a:avLst/>
          </a:prstGeom>
        </p:spPr>
      </p:pic>
    </p:spTree>
    <p:extLst>
      <p:ext uri="{BB962C8B-B14F-4D97-AF65-F5344CB8AC3E}">
        <p14:creationId xmlns:p14="http://schemas.microsoft.com/office/powerpoint/2010/main" val="183288281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74838"/>
            <a:ext cx="687421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REQUERIMIENTOS FUNCIONALES</a:t>
            </a:r>
            <a:endPar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59670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7534C86-0B0C-E96D-DECE-AEAEB4070BE7}"/>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C9CAF22-09CE-C060-912D-176113AD99B3}"/>
              </a:ext>
            </a:extLst>
          </p:cNvPr>
          <p:cNvSpPr/>
          <p:nvPr/>
        </p:nvSpPr>
        <p:spPr>
          <a:xfrm>
            <a:off x="1427033" y="1133286"/>
            <a:ext cx="9337933" cy="5262979"/>
          </a:xfrm>
          <a:prstGeom prst="rect">
            <a:avLst/>
          </a:prstGeom>
          <a:ln>
            <a:noFill/>
          </a:ln>
        </p:spPr>
        <p:txBody>
          <a:bodyPr wrap="square" numCol="2">
            <a:spAutoFit/>
          </a:bodyPr>
          <a:lstStyle/>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01 Login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02 Carrito de compras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03 Gestionar dispositivos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04 Gestionar accesorios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05 Sistema de reembolsos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06 Sistema de pagos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07 PQRS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08 Notificaciones de estado de pedido en tiempo real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09 Sistema de valoraciones y reseñas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RF 10Informa de estadísticas y ventas </a:t>
            </a:r>
            <a:endParaRPr lang="es-MX" sz="2400">
              <a:solidFill>
                <a:schemeClr val="bg1"/>
              </a:solidFill>
              <a:effectLst>
                <a:outerShdw blurRad="38100" dist="38100" dir="2700000" algn="tl">
                  <a:srgbClr val="000000">
                    <a:alpha val="43137"/>
                  </a:srgbClr>
                </a:outerShdw>
              </a:effectLst>
              <a:latin typeface="Times New Roman"/>
              <a:cs typeface="Times New Roman"/>
            </a:endParaRPr>
          </a:p>
        </p:txBody>
      </p:sp>
    </p:spTree>
    <p:extLst>
      <p:ext uri="{BB962C8B-B14F-4D97-AF65-F5344CB8AC3E}">
        <p14:creationId xmlns:p14="http://schemas.microsoft.com/office/powerpoint/2010/main" val="656695974"/>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74838"/>
            <a:ext cx="687421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REQUERIMIENTOS NO FUNCIONALES</a:t>
            </a:r>
            <a:endParaRPr kumimoji="0" lang="es-CO" sz="72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01714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7534C86-0B0C-E96D-DECE-AEAEB4070BE7}"/>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C9CAF22-09CE-C060-912D-176113AD99B3}"/>
              </a:ext>
            </a:extLst>
          </p:cNvPr>
          <p:cNvSpPr/>
          <p:nvPr/>
        </p:nvSpPr>
        <p:spPr>
          <a:xfrm>
            <a:off x="1248975" y="797510"/>
            <a:ext cx="9405044" cy="5262979"/>
          </a:xfrm>
          <a:prstGeom prst="rect">
            <a:avLst/>
          </a:prstGeom>
          <a:ln>
            <a:noFill/>
          </a:ln>
        </p:spPr>
        <p:txBody>
          <a:bodyPr wrap="square" numCol="2">
            <a:spAutoFit/>
          </a:bodyPr>
          <a:lstStyle/>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01 Rendimiento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02 Seguridad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03 Fiabilidad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04 Disponibilidad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05 Mantenibilidad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06 Portabilidad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07 Analizar el dominio del correo </a:t>
            </a: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08 Base de datos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09 Integración con sistemas de envío o mensajería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10 Gestión de promociones y descuentos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11 Gestión de devoluciones y cambios </a:t>
            </a:r>
          </a:p>
          <a:p>
            <a:pPr marL="342900" indent="-342900">
              <a:buFont typeface="Arial" panose="020B0604020202020204" pitchFamily="34" charset="0"/>
              <a:buChar char="•"/>
            </a:pPr>
            <a:endParaRPr lang="es-MX" sz="2400" b="0" i="0">
              <a:solidFill>
                <a:schemeClr val="bg1"/>
              </a:solidFill>
              <a:effectLst>
                <a:outerShdw blurRad="38100" dist="38100" dir="2700000" algn="tl">
                  <a:srgbClr val="000000">
                    <a:alpha val="43137"/>
                  </a:srgbClr>
                </a:outerShdw>
              </a:effectLst>
              <a:latin typeface="Times New Roman"/>
              <a:cs typeface="Times New Roman"/>
            </a:endParaRPr>
          </a:p>
          <a:p>
            <a:pPr marL="342900" indent="-342900">
              <a:buFont typeface="Arial" panose="020B0604020202020204" pitchFamily="34" charset="0"/>
              <a:buChar char="•"/>
            </a:pPr>
            <a:r>
              <a:rPr lang="es-MX" sz="2400" b="0" i="0">
                <a:solidFill>
                  <a:schemeClr val="bg1"/>
                </a:solidFill>
                <a:effectLst>
                  <a:outerShdw blurRad="38100" dist="38100" dir="2700000" algn="tl">
                    <a:srgbClr val="000000">
                      <a:alpha val="43137"/>
                    </a:srgbClr>
                  </a:outerShdw>
                </a:effectLst>
                <a:latin typeface="Times New Roman"/>
                <a:cs typeface="Times New Roman"/>
              </a:rPr>
              <a:t>RNF 12 Historial de compras </a:t>
            </a:r>
            <a:endParaRPr lang="es-MX" sz="2400">
              <a:solidFill>
                <a:schemeClr val="bg1"/>
              </a:solidFill>
              <a:effectLst>
                <a:outerShdw blurRad="38100" dist="38100" dir="2700000" algn="tl">
                  <a:srgbClr val="000000">
                    <a:alpha val="43137"/>
                  </a:srgbClr>
                </a:outerShdw>
              </a:effectLst>
              <a:latin typeface="Times New Roman"/>
              <a:cs typeface="Times New Roman"/>
            </a:endParaRPr>
          </a:p>
        </p:txBody>
      </p:sp>
    </p:spTree>
    <p:extLst>
      <p:ext uri="{BB962C8B-B14F-4D97-AF65-F5344CB8AC3E}">
        <p14:creationId xmlns:p14="http://schemas.microsoft.com/office/powerpoint/2010/main" val="9513725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86511"/>
            <a:ext cx="68742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6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ESLOGAN</a:t>
            </a:r>
            <a:endParaRPr kumimoji="0" lang="es-CO" sz="720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498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9B3E5E36-14BD-4072-A3C4-04DB598281B6}"/>
              </a:ext>
            </a:extLst>
          </p:cNvPr>
          <p:cNvSpPr txBox="1"/>
          <p:nvPr/>
        </p:nvSpPr>
        <p:spPr>
          <a:xfrm>
            <a:off x="1610528" y="2274838"/>
            <a:ext cx="8970943" cy="2308324"/>
          </a:xfrm>
          <a:prstGeom prst="rect">
            <a:avLst/>
          </a:prstGeom>
          <a:noFill/>
        </p:spPr>
        <p:txBody>
          <a:bodyPr wrap="square" lIns="91440" tIns="45720" rIns="91440" bIns="45720" rtlCol="0" anchor="t">
            <a:spAutoFit/>
          </a:bodyPr>
          <a:lstStyle/>
          <a:p>
            <a:pPr algn="ctr">
              <a:defRPr/>
            </a:pPr>
            <a:r>
              <a:rPr lang="es-CO" sz="72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“Proyecta tu software y hazlo realidad”</a:t>
            </a:r>
            <a:endParaRPr lang="es-CO" sz="880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400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86511"/>
            <a:ext cx="68742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6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VISIÓN</a:t>
            </a:r>
            <a:endParaRPr kumimoji="0" lang="es-CO" sz="720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15697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C34AFA4D-FE56-4677-B191-A3C51BF2170D}"/>
              </a:ext>
            </a:extLst>
          </p:cNvPr>
          <p:cNvSpPr txBox="1"/>
          <p:nvPr/>
        </p:nvSpPr>
        <p:spPr>
          <a:xfrm>
            <a:off x="931837" y="889843"/>
            <a:ext cx="10328325" cy="50783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5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Posicionarnos como una empresa referente a nivel nacional desarrolladora en</a:t>
            </a:r>
          </a:p>
          <a:p>
            <a:pPr marL="0" marR="0" lvl="0" indent="0" algn="ctr" defTabSz="914400" rtl="0" eaLnBrk="1" fontAlgn="auto" latinLnBrk="0" hangingPunct="1">
              <a:lnSpc>
                <a:spcPct val="100000"/>
              </a:lnSpc>
              <a:spcBef>
                <a:spcPts val="0"/>
              </a:spcBef>
              <a:spcAft>
                <a:spcPts val="0"/>
              </a:spcAft>
              <a:buClrTx/>
              <a:buSzTx/>
              <a:buFontTx/>
              <a:buNone/>
              <a:tabLst/>
              <a:defRPr/>
            </a:pPr>
            <a:r>
              <a:rPr lang="es-MX" sz="5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dentro de 5 años ser más conocidos con nuestra innovación y calidad.</a:t>
            </a:r>
            <a:endParaRPr kumimoji="0" lang="es-CO" sz="660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12068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6443AA74-9E9D-44F2-BBA3-15F51A037EEA}"/>
              </a:ext>
            </a:extLst>
          </p:cNvPr>
          <p:cNvSpPr txBox="1"/>
          <p:nvPr/>
        </p:nvSpPr>
        <p:spPr>
          <a:xfrm>
            <a:off x="2916257" y="2286511"/>
            <a:ext cx="68742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6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MISIÓN </a:t>
            </a:r>
            <a:endParaRPr kumimoji="0" lang="es-CO" sz="720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cxnSp>
        <p:nvCxnSpPr>
          <p:cNvPr id="8" name="Conector recto 7">
            <a:extLst>
              <a:ext uri="{FF2B5EF4-FFF2-40B4-BE49-F238E27FC236}">
                <a16:creationId xmlns:a16="http://schemas.microsoft.com/office/drawing/2014/main" id="{283FF354-58F6-4A22-ADB2-41C1B4A21D6E}"/>
              </a:ext>
            </a:extLst>
          </p:cNvPr>
          <p:cNvCxnSpPr>
            <a:cxnSpLocks/>
          </p:cNvCxnSpPr>
          <p:nvPr/>
        </p:nvCxnSpPr>
        <p:spPr>
          <a:xfrm>
            <a:off x="2562760" y="3256007"/>
            <a:ext cx="75812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6466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A64459A-D179-0DE0-D10D-A8C57DE73405}"/>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B1022FC7-8188-4A1E-9381-A7E08539C0EE}"/>
              </a:ext>
            </a:extLst>
          </p:cNvPr>
          <p:cNvSpPr txBox="1"/>
          <p:nvPr/>
        </p:nvSpPr>
        <p:spPr>
          <a:xfrm>
            <a:off x="236211" y="1305341"/>
            <a:ext cx="11719578" cy="42473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5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 propósito de nuestra empresa es brindar soluciones tecnológicas para</a:t>
            </a:r>
          </a:p>
          <a:p>
            <a:pPr marL="0" marR="0" lvl="0" indent="0" algn="ctr" defTabSz="914400" rtl="0" eaLnBrk="1" fontAlgn="auto" latinLnBrk="0" hangingPunct="1">
              <a:lnSpc>
                <a:spcPct val="100000"/>
              </a:lnSpc>
              <a:spcBef>
                <a:spcPts val="0"/>
              </a:spcBef>
              <a:spcAft>
                <a:spcPts val="0"/>
              </a:spcAft>
              <a:buClrTx/>
              <a:buSzTx/>
              <a:buFontTx/>
              <a:buNone/>
              <a:tabLst/>
              <a:defRPr/>
            </a:pPr>
            <a:r>
              <a:rPr lang="es-MX" sz="5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mejorar las necesidades de nuestros clientes en el área informática de su</a:t>
            </a:r>
          </a:p>
          <a:p>
            <a:pPr marL="0" marR="0" lvl="0" indent="0" algn="ctr" defTabSz="914400" rtl="0" eaLnBrk="1" fontAlgn="auto" latinLnBrk="0" hangingPunct="1">
              <a:lnSpc>
                <a:spcPct val="100000"/>
              </a:lnSpc>
              <a:spcBef>
                <a:spcPts val="0"/>
              </a:spcBef>
              <a:spcAft>
                <a:spcPts val="0"/>
              </a:spcAft>
              <a:buClrTx/>
              <a:buSzTx/>
              <a:buFontTx/>
              <a:buNone/>
              <a:tabLst/>
              <a:defRPr/>
            </a:pPr>
            <a:r>
              <a:rPr lang="es-MX" sz="5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emprendimiento.</a:t>
            </a:r>
            <a:endParaRPr kumimoji="0" lang="es-CO" sz="660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8152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1</cp:revision>
  <dcterms:created xsi:type="dcterms:W3CDTF">2020-10-01T23:51:28Z</dcterms:created>
  <dcterms:modified xsi:type="dcterms:W3CDTF">2024-03-11T13:55:58Z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