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3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2" r:id="rId15"/>
    <p:sldId id="1293" r:id="rId16"/>
    <p:sldId id="1294" r:id="rId17"/>
    <p:sldId id="1295" r:id="rId18"/>
    <p:sldId id="1296" r:id="rId19"/>
    <p:sldId id="1297" r:id="rId20"/>
    <p:sldId id="1288" r:id="rId21"/>
    <p:sldId id="1249" r:id="rId22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1272" y="-924"/>
      </p:cViewPr>
      <p:guideLst>
        <p:guide orient="horz" pos="612"/>
        <p:guide orient="horz" pos="876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=""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7177529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=""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03624" y="4042771"/>
            <a:ext cx="2511471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lang="en-US" sz="1100" dirty="0" smtClean="0">
                <a:solidFill>
                  <a:schemeClr val="tx1"/>
                </a:solidFill>
              </a:rPr>
              <a:t>:</a:t>
            </a:r>
            <a:r>
              <a:rPr lang="en-US" sz="1100" dirty="0" smtClean="0">
                <a:solidFill>
                  <a:schemeClr val="tx1"/>
                </a:solidFill>
              </a:rPr>
              <a:t>T </a:t>
            </a:r>
            <a:r>
              <a:rPr lang="en-US" sz="1100" dirty="0" err="1" smtClean="0">
                <a:solidFill>
                  <a:schemeClr val="tx1"/>
                </a:solidFill>
              </a:rPr>
              <a:t>Dilany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Josphine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au960221104052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=""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256973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</a:t>
            </a:r>
            <a:r>
              <a:rPr lang="en-US" sz="12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Name:Arunachala</a:t>
            </a: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college of engineerin</a:t>
            </a:r>
            <a:r>
              <a:rPr lang="en-US" sz="1200" dirty="0">
                <a:solidFill>
                  <a:schemeClr val="tx1"/>
                </a:solidFill>
              </a:rPr>
              <a:t>g for women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=""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=""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=""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6ED700A-9EB7-7EBB-517C-9EB7B072E924}"/>
              </a:ext>
            </a:extLst>
          </p:cNvPr>
          <p:cNvSpPr txBox="1"/>
          <p:nvPr/>
        </p:nvSpPr>
        <p:spPr>
          <a:xfrm>
            <a:off x="364273" y="1225659"/>
            <a:ext cx="639336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Define Models:</a:t>
            </a:r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            Start by defining the necessary models to represent different entities in                  the application. These include: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Car: Represents individual cars available for rental.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Customer: Represents users who rent cars.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Rental: Represents rental bookings made by customers.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28765D8-78E3-648E-3870-3CBEB0A70A8C}"/>
              </a:ext>
            </a:extLst>
          </p:cNvPr>
          <p:cNvSpPr txBox="1"/>
          <p:nvPr/>
        </p:nvSpPr>
        <p:spPr>
          <a:xfrm>
            <a:off x="364273" y="2617627"/>
            <a:ext cx="6980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Run Migrations: </a:t>
            </a:r>
          </a:p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   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After defining models, run Django migrations to create corresponding database tables.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BD8E6A5-A4EE-8828-5EE4-549B0938EF23}"/>
              </a:ext>
            </a:extLst>
          </p:cNvPr>
          <p:cNvSpPr txBox="1"/>
          <p:nvPr/>
        </p:nvSpPr>
        <p:spPr>
          <a:xfrm>
            <a:off x="431180" y="3227770"/>
            <a:ext cx="65792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Result: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With the models defined and migrations applied, you now have the necessary database structure to store car, customer, and rental data.</a:t>
            </a:r>
          </a:p>
        </p:txBody>
      </p:sp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/>
              <a:t>Homepage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D94FBF9-636B-1E68-241E-ECCF1475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696833" cy="3179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52" y="1468829"/>
            <a:ext cx="6917377" cy="317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About-Us-Page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06285"/>
            <a:ext cx="8229600" cy="363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 smtClean="0"/>
              <a:t>Service –page</a:t>
            </a:r>
            <a:br>
              <a:rPr lang="en-US" b="1" dirty="0" smtClean="0"/>
            </a:b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78" y="1128156"/>
            <a:ext cx="8229600" cy="370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 dirty="0" smtClean="0"/>
              <a:t>Car-Page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1283"/>
            <a:ext cx="8229600" cy="376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</p:spPr>
        <p:txBody>
          <a:bodyPr/>
          <a:lstStyle/>
          <a:p>
            <a:pPr algn="ctr"/>
            <a:r>
              <a:rPr lang="en-US" b="1" dirty="0" smtClean="0"/>
              <a:t>Blog-Page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58785"/>
            <a:ext cx="8229600" cy="367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6CAEDCD-260F-1028-86F4-1E3F97E79C8B}"/>
              </a:ext>
            </a:extLst>
          </p:cNvPr>
          <p:cNvSpPr txBox="1"/>
          <p:nvPr/>
        </p:nvSpPr>
        <p:spPr>
          <a:xfrm>
            <a:off x="854927" y="1563987"/>
            <a:ext cx="600121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Integration with third-party APIs for additional features such as payment processing, geolocation services, and vehicle tracking.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Implementing advanced analytics and reporting features for rental businesses.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Enhancing the user interface with interactive elements and modern design trends.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Optimizing performance and scalability to handle larger volumes of data and users.</a:t>
            </a:r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=""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D8B97B31-CC0E-51BA-B05D-9176851AA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60" y="903093"/>
            <a:ext cx="8369300" cy="260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car rentals application aims to revolutionize the rental industry by providing a modern and efficient platform for both customers and rental businesses.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Through the use of Django framework and best practices in software development, the application offers a robust and scalable solution to meet the demands of the car rental market.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=""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=""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2129473" y="3183633"/>
            <a:ext cx="4881245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/>
              <a:t>Car Rentals Application with Django Framework</a:t>
            </a:r>
            <a:r>
              <a:rPr lang="en-US" sz="1600" b="1" dirty="0">
                <a:latin typeface="+mj-lt"/>
              </a:rPr>
              <a:t> </a:t>
            </a:r>
            <a:endParaRPr lang="en-US" sz="1600" b="1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=""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=""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=""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8E01F0E-929B-9C98-8708-86BC088DC5F4}"/>
              </a:ext>
            </a:extLst>
          </p:cNvPr>
          <p:cNvSpPr txBox="1"/>
          <p:nvPr/>
        </p:nvSpPr>
        <p:spPr>
          <a:xfrm>
            <a:off x="773151" y="1563987"/>
            <a:ext cx="608856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car rental industry is a vital component of modern transportation services, offering individuals and businesses convenient access to vehicles for various purposes. Developing an efficient and user-friendly car rental application can streamline the rental process, improving customer experience and optimizing rental business operations. This project aims to create a comprehensive car rentals application using the Django web framework, leveraging its robust features and scalability.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28F7F52-9ECD-D7E4-0BF7-18C939E25C0D}"/>
              </a:ext>
            </a:extLst>
          </p:cNvPr>
          <p:cNvSpPr txBox="1"/>
          <p:nvPr/>
        </p:nvSpPr>
        <p:spPr>
          <a:xfrm>
            <a:off x="624468" y="1025378"/>
            <a:ext cx="623724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/>
            </a:r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Problem Statement: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car rental industry faces challenges in efficiently managing rental operations, including vehicle inventory, customer bookings, and administrative tasks. Existing rental systems may lack user-friendly interfaces, robust features, and scalability, hindering the rental process and impacting customer satisfaction. Therefore, there is a need for a comprehensive car rentals application that addresses these challenges and provides a seamless experience for both customers and rental businesses.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goal of this project is to develop a car rentals application using the Django web framework to address the following key problems: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4A4B842-C0E3-BD2E-82AB-29C9307C6BCA}"/>
              </a:ext>
            </a:extLst>
          </p:cNvPr>
          <p:cNvSpPr txBox="1"/>
          <p:nvPr/>
        </p:nvSpPr>
        <p:spPr>
          <a:xfrm>
            <a:off x="1100253" y="3508576"/>
            <a:ext cx="45794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Poor User Experience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Inefficient Rental Management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72CD98D-F5E4-3E50-107E-269D00C4A79F}"/>
              </a:ext>
            </a:extLst>
          </p:cNvPr>
          <p:cNvSpPr txBox="1"/>
          <p:nvPr/>
        </p:nvSpPr>
        <p:spPr>
          <a:xfrm>
            <a:off x="492236" y="1221576"/>
            <a:ext cx="60158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Project Overview: Car Rentals Application with Django Framework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Introduction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D8B773E-FE63-A2C1-3E43-B281AD2CFE51}"/>
              </a:ext>
            </a:extLst>
          </p:cNvPr>
          <p:cNvSpPr txBox="1"/>
          <p:nvPr/>
        </p:nvSpPr>
        <p:spPr>
          <a:xfrm>
            <a:off x="492236" y="1685120"/>
            <a:ext cx="47191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2.Technology Stack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3.Key features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4.Architectural overview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5.Development process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6.Implementation details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7.Testing approach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8.Development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9.Future enhancement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10.conclusion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98818A0-5F45-6569-D0FA-A544582FED22}"/>
              </a:ext>
            </a:extLst>
          </p:cNvPr>
          <p:cNvSpPr txBox="1"/>
          <p:nvPr/>
        </p:nvSpPr>
        <p:spPr>
          <a:xfrm>
            <a:off x="988741" y="1779430"/>
            <a:ext cx="58729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is to develop a comprehensive car rentals application using the Django framework, which will address the challenges faced by both customers and rental businesses in the car rental industry. The application will offer a user-friendly interface, robust features, and efficient management tools to streamline the rental process and enhance the overall user experience.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="" xmlns:a16="http://schemas.microsoft.com/office/drawing/2014/main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C2157F51-12AE-1271-6FCB-A9885AB60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578" y="891797"/>
            <a:ext cx="8377443" cy="2062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Customers will be able to register, login, and manage their accounts securely.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Rental businesses will have administrative controls to manage user accounts and permissions.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F415D88A-B237-0C0C-7140-A76EA9BD5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28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414D585B-8EFF-976C-F827-A4A3A352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36" y="1201629"/>
            <a:ext cx="65" cy="95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="" xmlns:a16="http://schemas.microsoft.com/office/drawing/2014/main" id="{53F1483B-4E5F-D9CB-E8EB-44D765239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328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C2E3536-00D3-4969-CAA9-2CEB40A8914F}"/>
              </a:ext>
            </a:extLst>
          </p:cNvPr>
          <p:cNvSpPr txBox="1"/>
          <p:nvPr/>
        </p:nvSpPr>
        <p:spPr>
          <a:xfrm>
            <a:off x="400050" y="1104453"/>
            <a:ext cx="4579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 and Management: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26F6BFC-C68F-A679-5BD6-3AC776280920}"/>
              </a:ext>
            </a:extLst>
          </p:cNvPr>
          <p:cNvSpPr txBox="1"/>
          <p:nvPr/>
        </p:nvSpPr>
        <p:spPr>
          <a:xfrm>
            <a:off x="542578" y="2697273"/>
            <a:ext cx="5718810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2.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.Rental Booking System: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Customers can select rental dates and make reservations for available cars.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Availability calendars will be displayed to indicate the availability of cars for specific dates.</a:t>
            </a:r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=""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EC84D94-EAD0-EA3D-58AB-E7E8654675ED}"/>
              </a:ext>
            </a:extLst>
          </p:cNvPr>
          <p:cNvSpPr txBox="1"/>
          <p:nvPr/>
        </p:nvSpPr>
        <p:spPr>
          <a:xfrm>
            <a:off x="1005840" y="1886873"/>
            <a:ext cx="585597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aims to deliver a modern, efficient, and user-friendly car rentals application that meets the needs of both customers and rental businesses. By leveraging the Django framework and best practices in software development, the application will offer a robust and scalable solution for the car rental industry.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=""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=""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581</Words>
  <Application>Microsoft Office PowerPoint</Application>
  <PresentationFormat>On-screen Show (16:9)</PresentationFormat>
  <Paragraphs>85</Paragraphs>
  <Slides>18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  <vt:variant>
        <vt:lpstr>Custom Shows</vt:lpstr>
      </vt:variant>
      <vt:variant>
        <vt:i4>1</vt:i4>
      </vt:variant>
    </vt:vector>
  </HeadingPairs>
  <TitlesOfParts>
    <vt:vector size="20" baseType="lpstr"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PowerPoint Presentation</vt:lpstr>
      <vt:lpstr>PowerPoint Presentation</vt:lpstr>
      <vt:lpstr>Technology Used</vt:lpstr>
      <vt:lpstr>Modelling &amp; Results</vt:lpstr>
      <vt:lpstr>Homepage</vt:lpstr>
      <vt:lpstr>About-Us-Page</vt:lpstr>
      <vt:lpstr>Service –page </vt:lpstr>
      <vt:lpstr>Car-Page</vt:lpstr>
      <vt:lpstr>Blog-Page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ACEW</cp:lastModifiedBy>
  <cp:revision>11</cp:revision>
  <dcterms:modified xsi:type="dcterms:W3CDTF">2024-04-10T10:03:52Z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