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6" r:id="rId3"/>
    <p:sldId id="277" r:id="rId4"/>
    <p:sldId id="278" r:id="rId5"/>
    <p:sldId id="275" r:id="rId6"/>
    <p:sldId id="257" r:id="rId7"/>
    <p:sldId id="258" r:id="rId8"/>
    <p:sldId id="259" r:id="rId9"/>
    <p:sldId id="260" r:id="rId10"/>
    <p:sldId id="261" r:id="rId11"/>
    <p:sldId id="262" r:id="rId12"/>
    <p:sldId id="263" r:id="rId13"/>
    <p:sldId id="264" r:id="rId14"/>
    <p:sldId id="265" r:id="rId15"/>
    <p:sldId id="266" r:id="rId16"/>
    <p:sldId id="267" r:id="rId17"/>
    <p:sldId id="272" r:id="rId18"/>
    <p:sldId id="268" r:id="rId19"/>
    <p:sldId id="269" r:id="rId20"/>
    <p:sldId id="270" r:id="rId21"/>
    <p:sldId id="271" r:id="rId22"/>
    <p:sldId id="273" r:id="rId23"/>
    <p:sldId id="274" r:id="rId24"/>
    <p:sldId id="284"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5" autoAdjust="0"/>
    <p:restoredTop sz="94660"/>
  </p:normalViewPr>
  <p:slideViewPr>
    <p:cSldViewPr snapToGrid="0">
      <p:cViewPr varScale="1">
        <p:scale>
          <a:sx n="82" d="100"/>
          <a:sy n="82" d="100"/>
        </p:scale>
        <p:origin x="4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ata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4.svg"/><Relationship Id="rId1" Type="http://schemas.openxmlformats.org/officeDocument/2006/relationships/image" Target="../media/image23.png"/><Relationship Id="rId4" Type="http://schemas.openxmlformats.org/officeDocument/2006/relationships/image" Target="../media/image2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4.svg"/><Relationship Id="rId1" Type="http://schemas.openxmlformats.org/officeDocument/2006/relationships/image" Target="../media/image23.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1180DB-6D00-4622-BAF3-F63A56428A2A}" type="doc">
      <dgm:prSet loTypeId="urn:microsoft.com/office/officeart/2018/5/layout/IconLeafLabelList" loCatId="icon" qsTypeId="urn:microsoft.com/office/officeart/2005/8/quickstyle/simple1" qsCatId="simple" csTypeId="urn:microsoft.com/office/officeart/2018/5/colors/Iconchunking_neutralbg_accent2_2" csCatId="accent2" phldr="1"/>
      <dgm:spPr/>
      <dgm:t>
        <a:bodyPr/>
        <a:lstStyle/>
        <a:p>
          <a:endParaRPr lang="en-US"/>
        </a:p>
      </dgm:t>
    </dgm:pt>
    <dgm:pt modelId="{D5ACF0BF-C770-45FF-B509-317F727E413B}">
      <dgm:prSet/>
      <dgm:spPr/>
      <dgm:t>
        <a:bodyPr/>
        <a:lstStyle/>
        <a:p>
          <a:pPr>
            <a:defRPr cap="all"/>
          </a:pPr>
          <a:r>
            <a:rPr lang="en-US"/>
            <a:t>Pseudo-listening </a:t>
          </a:r>
        </a:p>
      </dgm:t>
    </dgm:pt>
    <dgm:pt modelId="{E866D969-FBFF-48DC-89FC-56CBE7A0F6F2}" type="parTrans" cxnId="{27E74039-6059-474B-BE92-146E4621BAB0}">
      <dgm:prSet/>
      <dgm:spPr/>
      <dgm:t>
        <a:bodyPr/>
        <a:lstStyle/>
        <a:p>
          <a:endParaRPr lang="en-US"/>
        </a:p>
      </dgm:t>
    </dgm:pt>
    <dgm:pt modelId="{773DD805-7533-418A-86F0-66477999CB29}" type="sibTrans" cxnId="{27E74039-6059-474B-BE92-146E4621BAB0}">
      <dgm:prSet/>
      <dgm:spPr/>
      <dgm:t>
        <a:bodyPr/>
        <a:lstStyle/>
        <a:p>
          <a:endParaRPr lang="en-US"/>
        </a:p>
      </dgm:t>
    </dgm:pt>
    <dgm:pt modelId="{32E5FE78-6E1B-4179-A893-B6D1EB2AF13A}">
      <dgm:prSet/>
      <dgm:spPr/>
      <dgm:t>
        <a:bodyPr/>
        <a:lstStyle/>
        <a:p>
          <a:pPr>
            <a:defRPr cap="all"/>
          </a:pPr>
          <a:r>
            <a:rPr lang="en-US"/>
            <a:t>Selective listening</a:t>
          </a:r>
        </a:p>
      </dgm:t>
    </dgm:pt>
    <dgm:pt modelId="{4720448D-FDA4-46D1-A6B3-4B5C248433C5}" type="parTrans" cxnId="{53CAB0E1-A7E1-42E2-BB0B-25ABD12042F7}">
      <dgm:prSet/>
      <dgm:spPr/>
      <dgm:t>
        <a:bodyPr/>
        <a:lstStyle/>
        <a:p>
          <a:endParaRPr lang="en-US"/>
        </a:p>
      </dgm:t>
    </dgm:pt>
    <dgm:pt modelId="{80C0224C-76DC-4DD2-8796-0F18E639F65C}" type="sibTrans" cxnId="{53CAB0E1-A7E1-42E2-BB0B-25ABD12042F7}">
      <dgm:prSet/>
      <dgm:spPr/>
      <dgm:t>
        <a:bodyPr/>
        <a:lstStyle/>
        <a:p>
          <a:endParaRPr lang="en-US"/>
        </a:p>
      </dgm:t>
    </dgm:pt>
    <dgm:pt modelId="{E85D2498-77A7-4FBB-BC6C-86BE787E6D96}">
      <dgm:prSet/>
      <dgm:spPr/>
      <dgm:t>
        <a:bodyPr/>
        <a:lstStyle/>
        <a:p>
          <a:pPr>
            <a:defRPr cap="all"/>
          </a:pPr>
          <a:r>
            <a:rPr lang="en-US"/>
            <a:t>Criticizing</a:t>
          </a:r>
        </a:p>
      </dgm:t>
    </dgm:pt>
    <dgm:pt modelId="{DE2CDB9A-45E9-4E1E-8014-C3596B1D2723}" type="parTrans" cxnId="{FBA23287-8229-4422-8939-3CE670360166}">
      <dgm:prSet/>
      <dgm:spPr/>
      <dgm:t>
        <a:bodyPr/>
        <a:lstStyle/>
        <a:p>
          <a:endParaRPr lang="en-US"/>
        </a:p>
      </dgm:t>
    </dgm:pt>
    <dgm:pt modelId="{E0B9D15C-245A-4DD5-B154-129616040FBB}" type="sibTrans" cxnId="{FBA23287-8229-4422-8939-3CE670360166}">
      <dgm:prSet/>
      <dgm:spPr/>
      <dgm:t>
        <a:bodyPr/>
        <a:lstStyle/>
        <a:p>
          <a:endParaRPr lang="en-US"/>
        </a:p>
      </dgm:t>
    </dgm:pt>
    <dgm:pt modelId="{C60D3F95-9E9B-4D71-BCD9-115BE4200141}" type="pres">
      <dgm:prSet presAssocID="{FE1180DB-6D00-4622-BAF3-F63A56428A2A}" presName="root" presStyleCnt="0">
        <dgm:presLayoutVars>
          <dgm:dir/>
          <dgm:resizeHandles val="exact"/>
        </dgm:presLayoutVars>
      </dgm:prSet>
      <dgm:spPr/>
    </dgm:pt>
    <dgm:pt modelId="{C0B76454-EF25-4FAE-9ADE-7A64A2065F81}" type="pres">
      <dgm:prSet presAssocID="{D5ACF0BF-C770-45FF-B509-317F727E413B}" presName="compNode" presStyleCnt="0"/>
      <dgm:spPr/>
    </dgm:pt>
    <dgm:pt modelId="{817FA75A-54DE-4A4D-9EC6-B2D293D2E9D9}" type="pres">
      <dgm:prSet presAssocID="{D5ACF0BF-C770-45FF-B509-317F727E413B}" presName="iconBgRect" presStyleLbl="bgShp" presStyleIdx="0" presStyleCnt="3"/>
      <dgm:spPr>
        <a:prstGeom prst="round2DiagRect">
          <a:avLst>
            <a:gd name="adj1" fmla="val 29727"/>
            <a:gd name="adj2" fmla="val 0"/>
          </a:avLst>
        </a:prstGeom>
      </dgm:spPr>
    </dgm:pt>
    <dgm:pt modelId="{A513E3D5-2079-4A46-92F6-52BA25CC1C25}" type="pres">
      <dgm:prSet presAssocID="{D5ACF0BF-C770-45FF-B509-317F727E413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eaf"/>
        </a:ext>
      </dgm:extLst>
    </dgm:pt>
    <dgm:pt modelId="{1DCB7559-50EB-4F85-8173-826E7317681A}" type="pres">
      <dgm:prSet presAssocID="{D5ACF0BF-C770-45FF-B509-317F727E413B}" presName="spaceRect" presStyleCnt="0"/>
      <dgm:spPr/>
    </dgm:pt>
    <dgm:pt modelId="{E5C29659-872C-40F4-B3AA-218435518CA8}" type="pres">
      <dgm:prSet presAssocID="{D5ACF0BF-C770-45FF-B509-317F727E413B}" presName="textRect" presStyleLbl="revTx" presStyleIdx="0" presStyleCnt="3">
        <dgm:presLayoutVars>
          <dgm:chMax val="1"/>
          <dgm:chPref val="1"/>
        </dgm:presLayoutVars>
      </dgm:prSet>
      <dgm:spPr/>
    </dgm:pt>
    <dgm:pt modelId="{97481D80-2F3E-4DB3-BFAB-63AC9EAEFED5}" type="pres">
      <dgm:prSet presAssocID="{773DD805-7533-418A-86F0-66477999CB29}" presName="sibTrans" presStyleCnt="0"/>
      <dgm:spPr/>
    </dgm:pt>
    <dgm:pt modelId="{C35FC3E0-D649-43A6-B1A6-CA96E3E709E0}" type="pres">
      <dgm:prSet presAssocID="{32E5FE78-6E1B-4179-A893-B6D1EB2AF13A}" presName="compNode" presStyleCnt="0"/>
      <dgm:spPr/>
    </dgm:pt>
    <dgm:pt modelId="{8A85046A-EDDB-4FA1-B547-FC4A51A91C9D}" type="pres">
      <dgm:prSet presAssocID="{32E5FE78-6E1B-4179-A893-B6D1EB2AF13A}" presName="iconBgRect" presStyleLbl="bgShp" presStyleIdx="1" presStyleCnt="3"/>
      <dgm:spPr>
        <a:prstGeom prst="round2DiagRect">
          <a:avLst>
            <a:gd name="adj1" fmla="val 29727"/>
            <a:gd name="adj2" fmla="val 0"/>
          </a:avLst>
        </a:prstGeom>
      </dgm:spPr>
    </dgm:pt>
    <dgm:pt modelId="{5194B3E3-EA51-4CEF-9994-F4687F6FA845}" type="pres">
      <dgm:prSet presAssocID="{32E5FE78-6E1B-4179-A893-B6D1EB2AF13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phones"/>
        </a:ext>
      </dgm:extLst>
    </dgm:pt>
    <dgm:pt modelId="{4DF13227-A4A3-46C4-888F-A169C0383DC3}" type="pres">
      <dgm:prSet presAssocID="{32E5FE78-6E1B-4179-A893-B6D1EB2AF13A}" presName="spaceRect" presStyleCnt="0"/>
      <dgm:spPr/>
    </dgm:pt>
    <dgm:pt modelId="{63FF0642-99BF-4F52-92B2-4F2D8A5AD517}" type="pres">
      <dgm:prSet presAssocID="{32E5FE78-6E1B-4179-A893-B6D1EB2AF13A}" presName="textRect" presStyleLbl="revTx" presStyleIdx="1" presStyleCnt="3">
        <dgm:presLayoutVars>
          <dgm:chMax val="1"/>
          <dgm:chPref val="1"/>
        </dgm:presLayoutVars>
      </dgm:prSet>
      <dgm:spPr/>
    </dgm:pt>
    <dgm:pt modelId="{4EF87E9B-290A-44EB-A64B-D7C127B44567}" type="pres">
      <dgm:prSet presAssocID="{80C0224C-76DC-4DD2-8796-0F18E639F65C}" presName="sibTrans" presStyleCnt="0"/>
      <dgm:spPr/>
    </dgm:pt>
    <dgm:pt modelId="{A728D05E-9E1C-45EC-9C69-36A80A60F3FA}" type="pres">
      <dgm:prSet presAssocID="{E85D2498-77A7-4FBB-BC6C-86BE787E6D96}" presName="compNode" presStyleCnt="0"/>
      <dgm:spPr/>
    </dgm:pt>
    <dgm:pt modelId="{3E6A187B-2B93-4ECF-B409-BE991BDF4EFF}" type="pres">
      <dgm:prSet presAssocID="{E85D2498-77A7-4FBB-BC6C-86BE787E6D96}" presName="iconBgRect" presStyleLbl="bgShp" presStyleIdx="2" presStyleCnt="3"/>
      <dgm:spPr>
        <a:prstGeom prst="round2DiagRect">
          <a:avLst>
            <a:gd name="adj1" fmla="val 29727"/>
            <a:gd name="adj2" fmla="val 0"/>
          </a:avLst>
        </a:prstGeom>
      </dgm:spPr>
    </dgm:pt>
    <dgm:pt modelId="{08B09700-27A4-456D-A463-537A86FB38AA}" type="pres">
      <dgm:prSet presAssocID="{E85D2498-77A7-4FBB-BC6C-86BE787E6D9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ngry Face with No Fill"/>
        </a:ext>
      </dgm:extLst>
    </dgm:pt>
    <dgm:pt modelId="{0F8BACD5-5092-4952-96AD-733A3652F601}" type="pres">
      <dgm:prSet presAssocID="{E85D2498-77A7-4FBB-BC6C-86BE787E6D96}" presName="spaceRect" presStyleCnt="0"/>
      <dgm:spPr/>
    </dgm:pt>
    <dgm:pt modelId="{5464BDE1-D9BD-4126-9B45-2E9C4DBBFBD8}" type="pres">
      <dgm:prSet presAssocID="{E85D2498-77A7-4FBB-BC6C-86BE787E6D96}" presName="textRect" presStyleLbl="revTx" presStyleIdx="2" presStyleCnt="3">
        <dgm:presLayoutVars>
          <dgm:chMax val="1"/>
          <dgm:chPref val="1"/>
        </dgm:presLayoutVars>
      </dgm:prSet>
      <dgm:spPr/>
    </dgm:pt>
  </dgm:ptLst>
  <dgm:cxnLst>
    <dgm:cxn modelId="{27E74039-6059-474B-BE92-146E4621BAB0}" srcId="{FE1180DB-6D00-4622-BAF3-F63A56428A2A}" destId="{D5ACF0BF-C770-45FF-B509-317F727E413B}" srcOrd="0" destOrd="0" parTransId="{E866D969-FBFF-48DC-89FC-56CBE7A0F6F2}" sibTransId="{773DD805-7533-418A-86F0-66477999CB29}"/>
    <dgm:cxn modelId="{BFE1AF62-5D96-47EF-A91A-B30816D92B47}" type="presOf" srcId="{FE1180DB-6D00-4622-BAF3-F63A56428A2A}" destId="{C60D3F95-9E9B-4D71-BCD9-115BE4200141}" srcOrd="0" destOrd="0" presId="urn:microsoft.com/office/officeart/2018/5/layout/IconLeafLabelList"/>
    <dgm:cxn modelId="{473DE744-49DA-42DB-B288-6E03C1701B07}" type="presOf" srcId="{32E5FE78-6E1B-4179-A893-B6D1EB2AF13A}" destId="{63FF0642-99BF-4F52-92B2-4F2D8A5AD517}" srcOrd="0" destOrd="0" presId="urn:microsoft.com/office/officeart/2018/5/layout/IconLeafLabelList"/>
    <dgm:cxn modelId="{A7475B78-9C4B-4561-8EC8-35543B73F2FA}" type="presOf" srcId="{E85D2498-77A7-4FBB-BC6C-86BE787E6D96}" destId="{5464BDE1-D9BD-4126-9B45-2E9C4DBBFBD8}" srcOrd="0" destOrd="0" presId="urn:microsoft.com/office/officeart/2018/5/layout/IconLeafLabelList"/>
    <dgm:cxn modelId="{FBA23287-8229-4422-8939-3CE670360166}" srcId="{FE1180DB-6D00-4622-BAF3-F63A56428A2A}" destId="{E85D2498-77A7-4FBB-BC6C-86BE787E6D96}" srcOrd="2" destOrd="0" parTransId="{DE2CDB9A-45E9-4E1E-8014-C3596B1D2723}" sibTransId="{E0B9D15C-245A-4DD5-B154-129616040FBB}"/>
    <dgm:cxn modelId="{3B7B6589-26BD-43C6-BB75-AC5B9D77E3B4}" type="presOf" srcId="{D5ACF0BF-C770-45FF-B509-317F727E413B}" destId="{E5C29659-872C-40F4-B3AA-218435518CA8}" srcOrd="0" destOrd="0" presId="urn:microsoft.com/office/officeart/2018/5/layout/IconLeafLabelList"/>
    <dgm:cxn modelId="{53CAB0E1-A7E1-42E2-BB0B-25ABD12042F7}" srcId="{FE1180DB-6D00-4622-BAF3-F63A56428A2A}" destId="{32E5FE78-6E1B-4179-A893-B6D1EB2AF13A}" srcOrd="1" destOrd="0" parTransId="{4720448D-FDA4-46D1-A6B3-4B5C248433C5}" sibTransId="{80C0224C-76DC-4DD2-8796-0F18E639F65C}"/>
    <dgm:cxn modelId="{D75F1AF0-6133-4EE9-9A5E-94D234B6F9AD}" type="presParOf" srcId="{C60D3F95-9E9B-4D71-BCD9-115BE4200141}" destId="{C0B76454-EF25-4FAE-9ADE-7A64A2065F81}" srcOrd="0" destOrd="0" presId="urn:microsoft.com/office/officeart/2018/5/layout/IconLeafLabelList"/>
    <dgm:cxn modelId="{0B2AEAEC-4D6B-4E51-B9F1-38D69326E2FB}" type="presParOf" srcId="{C0B76454-EF25-4FAE-9ADE-7A64A2065F81}" destId="{817FA75A-54DE-4A4D-9EC6-B2D293D2E9D9}" srcOrd="0" destOrd="0" presId="urn:microsoft.com/office/officeart/2018/5/layout/IconLeafLabelList"/>
    <dgm:cxn modelId="{DD0C0475-E193-4395-A4DC-6238963F6D5D}" type="presParOf" srcId="{C0B76454-EF25-4FAE-9ADE-7A64A2065F81}" destId="{A513E3D5-2079-4A46-92F6-52BA25CC1C25}" srcOrd="1" destOrd="0" presId="urn:microsoft.com/office/officeart/2018/5/layout/IconLeafLabelList"/>
    <dgm:cxn modelId="{9B7514A2-961A-49E3-BF66-4366BB6F4F94}" type="presParOf" srcId="{C0B76454-EF25-4FAE-9ADE-7A64A2065F81}" destId="{1DCB7559-50EB-4F85-8173-826E7317681A}" srcOrd="2" destOrd="0" presId="urn:microsoft.com/office/officeart/2018/5/layout/IconLeafLabelList"/>
    <dgm:cxn modelId="{399B3D80-66FB-4207-B114-8F97E881CD5B}" type="presParOf" srcId="{C0B76454-EF25-4FAE-9ADE-7A64A2065F81}" destId="{E5C29659-872C-40F4-B3AA-218435518CA8}" srcOrd="3" destOrd="0" presId="urn:microsoft.com/office/officeart/2018/5/layout/IconLeafLabelList"/>
    <dgm:cxn modelId="{6140B59F-E735-44E3-85B3-875771DB0ADB}" type="presParOf" srcId="{C60D3F95-9E9B-4D71-BCD9-115BE4200141}" destId="{97481D80-2F3E-4DB3-BFAB-63AC9EAEFED5}" srcOrd="1" destOrd="0" presId="urn:microsoft.com/office/officeart/2018/5/layout/IconLeafLabelList"/>
    <dgm:cxn modelId="{4DD1E401-1504-417A-A219-D98369AC5472}" type="presParOf" srcId="{C60D3F95-9E9B-4D71-BCD9-115BE4200141}" destId="{C35FC3E0-D649-43A6-B1A6-CA96E3E709E0}" srcOrd="2" destOrd="0" presId="urn:microsoft.com/office/officeart/2018/5/layout/IconLeafLabelList"/>
    <dgm:cxn modelId="{595A9B6B-301A-46B1-A75B-4FFA9ED968BC}" type="presParOf" srcId="{C35FC3E0-D649-43A6-B1A6-CA96E3E709E0}" destId="{8A85046A-EDDB-4FA1-B547-FC4A51A91C9D}" srcOrd="0" destOrd="0" presId="urn:microsoft.com/office/officeart/2018/5/layout/IconLeafLabelList"/>
    <dgm:cxn modelId="{D8ADD885-C5D4-476B-BAEC-FD68E0A06928}" type="presParOf" srcId="{C35FC3E0-D649-43A6-B1A6-CA96E3E709E0}" destId="{5194B3E3-EA51-4CEF-9994-F4687F6FA845}" srcOrd="1" destOrd="0" presId="urn:microsoft.com/office/officeart/2018/5/layout/IconLeafLabelList"/>
    <dgm:cxn modelId="{ACCE314A-ADC5-4D4B-BD93-7FB0C545D726}" type="presParOf" srcId="{C35FC3E0-D649-43A6-B1A6-CA96E3E709E0}" destId="{4DF13227-A4A3-46C4-888F-A169C0383DC3}" srcOrd="2" destOrd="0" presId="urn:microsoft.com/office/officeart/2018/5/layout/IconLeafLabelList"/>
    <dgm:cxn modelId="{AD923111-DFB3-4CA7-821E-8B7CDD91C1E6}" type="presParOf" srcId="{C35FC3E0-D649-43A6-B1A6-CA96E3E709E0}" destId="{63FF0642-99BF-4F52-92B2-4F2D8A5AD517}" srcOrd="3" destOrd="0" presId="urn:microsoft.com/office/officeart/2018/5/layout/IconLeafLabelList"/>
    <dgm:cxn modelId="{44AB4C42-5041-4472-BB21-F294AD30902B}" type="presParOf" srcId="{C60D3F95-9E9B-4D71-BCD9-115BE4200141}" destId="{4EF87E9B-290A-44EB-A64B-D7C127B44567}" srcOrd="3" destOrd="0" presId="urn:microsoft.com/office/officeart/2018/5/layout/IconLeafLabelList"/>
    <dgm:cxn modelId="{90611A53-C780-4CF5-959B-FEE5523A6D7B}" type="presParOf" srcId="{C60D3F95-9E9B-4D71-BCD9-115BE4200141}" destId="{A728D05E-9E1C-45EC-9C69-36A80A60F3FA}" srcOrd="4" destOrd="0" presId="urn:microsoft.com/office/officeart/2018/5/layout/IconLeafLabelList"/>
    <dgm:cxn modelId="{964C47CE-E8FF-4E5D-A32F-4292355A5A70}" type="presParOf" srcId="{A728D05E-9E1C-45EC-9C69-36A80A60F3FA}" destId="{3E6A187B-2B93-4ECF-B409-BE991BDF4EFF}" srcOrd="0" destOrd="0" presId="urn:microsoft.com/office/officeart/2018/5/layout/IconLeafLabelList"/>
    <dgm:cxn modelId="{33A5E25B-A285-44E5-A786-DB10C437EBAF}" type="presParOf" srcId="{A728D05E-9E1C-45EC-9C69-36A80A60F3FA}" destId="{08B09700-27A4-456D-A463-537A86FB38AA}" srcOrd="1" destOrd="0" presId="urn:microsoft.com/office/officeart/2018/5/layout/IconLeafLabelList"/>
    <dgm:cxn modelId="{2DAB3DE4-C944-470C-8DEB-436D18D12224}" type="presParOf" srcId="{A728D05E-9E1C-45EC-9C69-36A80A60F3FA}" destId="{0F8BACD5-5092-4952-96AD-733A3652F601}" srcOrd="2" destOrd="0" presId="urn:microsoft.com/office/officeart/2018/5/layout/IconLeafLabelList"/>
    <dgm:cxn modelId="{E3C4D0F1-D240-448B-8EC3-9C234EED998D}" type="presParOf" srcId="{A728D05E-9E1C-45EC-9C69-36A80A60F3FA}" destId="{5464BDE1-D9BD-4126-9B45-2E9C4DBBFBD8}"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A8B8E81-2EC9-4973-A528-BB49CEF318C7}"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30DE078B-EC7A-4EBD-9545-8E47FC9D19DD}">
      <dgm:prSet/>
      <dgm:spPr/>
      <dgm:t>
        <a:bodyPr/>
        <a:lstStyle/>
        <a:p>
          <a:r>
            <a:rPr lang="en-US"/>
            <a:t>Awareness</a:t>
          </a:r>
        </a:p>
      </dgm:t>
    </dgm:pt>
    <dgm:pt modelId="{3C63B540-1AE7-4CA8-9BFD-D3D6509CE94E}" type="parTrans" cxnId="{AFF33E74-638B-4A35-9E04-CF068AF931E5}">
      <dgm:prSet/>
      <dgm:spPr/>
      <dgm:t>
        <a:bodyPr/>
        <a:lstStyle/>
        <a:p>
          <a:endParaRPr lang="en-US"/>
        </a:p>
      </dgm:t>
    </dgm:pt>
    <dgm:pt modelId="{1ACB628C-8E22-497C-B7B2-6FAFB63ABF6A}" type="sibTrans" cxnId="{AFF33E74-638B-4A35-9E04-CF068AF931E5}">
      <dgm:prSet/>
      <dgm:spPr/>
      <dgm:t>
        <a:bodyPr/>
        <a:lstStyle/>
        <a:p>
          <a:endParaRPr lang="en-US"/>
        </a:p>
      </dgm:t>
    </dgm:pt>
    <dgm:pt modelId="{A47F670D-0142-4DD0-827C-0041CB328AB6}">
      <dgm:prSet/>
      <dgm:spPr/>
      <dgm:t>
        <a:bodyPr/>
        <a:lstStyle/>
        <a:p>
          <a:r>
            <a:rPr lang="en-US"/>
            <a:t>Be physically and mentally prepared to listen</a:t>
          </a:r>
        </a:p>
      </dgm:t>
    </dgm:pt>
    <dgm:pt modelId="{F6E8BECE-C650-4D62-A3D1-5D0FB8184521}" type="parTrans" cxnId="{4B745001-4548-4A5A-9E3D-79EFFD9147CF}">
      <dgm:prSet/>
      <dgm:spPr/>
      <dgm:t>
        <a:bodyPr/>
        <a:lstStyle/>
        <a:p>
          <a:endParaRPr lang="en-US"/>
        </a:p>
      </dgm:t>
    </dgm:pt>
    <dgm:pt modelId="{4F997C02-8BF6-4301-A4F5-F25912D93922}" type="sibTrans" cxnId="{4B745001-4548-4A5A-9E3D-79EFFD9147CF}">
      <dgm:prSet/>
      <dgm:spPr/>
      <dgm:t>
        <a:bodyPr/>
        <a:lstStyle/>
        <a:p>
          <a:endParaRPr lang="en-US"/>
        </a:p>
      </dgm:t>
    </dgm:pt>
    <dgm:pt modelId="{FCD42653-60AE-4619-BCD3-5464477041AB}">
      <dgm:prSet/>
      <dgm:spPr/>
      <dgm:t>
        <a:bodyPr/>
        <a:lstStyle/>
        <a:p>
          <a:r>
            <a:rPr lang="en-US"/>
            <a:t>Set a goal</a:t>
          </a:r>
        </a:p>
      </dgm:t>
    </dgm:pt>
    <dgm:pt modelId="{FA38523B-0C26-43AB-A3DE-E0A562E87176}" type="parTrans" cxnId="{2F575DE7-EA12-4762-8DCE-EB6971D6CA7F}">
      <dgm:prSet/>
      <dgm:spPr/>
      <dgm:t>
        <a:bodyPr/>
        <a:lstStyle/>
        <a:p>
          <a:endParaRPr lang="en-US"/>
        </a:p>
      </dgm:t>
    </dgm:pt>
    <dgm:pt modelId="{0FE3753F-D1D5-4E69-8DE4-B1F3E3153DE7}" type="sibTrans" cxnId="{2F575DE7-EA12-4762-8DCE-EB6971D6CA7F}">
      <dgm:prSet/>
      <dgm:spPr/>
      <dgm:t>
        <a:bodyPr/>
        <a:lstStyle/>
        <a:p>
          <a:endParaRPr lang="en-US"/>
        </a:p>
      </dgm:t>
    </dgm:pt>
    <dgm:pt modelId="{AAEB652C-72F0-4DE2-985B-9B74F68137E9}">
      <dgm:prSet/>
      <dgm:spPr/>
      <dgm:t>
        <a:bodyPr/>
        <a:lstStyle/>
        <a:p>
          <a:r>
            <a:rPr lang="en-US"/>
            <a:t>Sit in the front or center</a:t>
          </a:r>
        </a:p>
      </dgm:t>
    </dgm:pt>
    <dgm:pt modelId="{6BE5CF94-0009-4962-BDA3-6537ABD411B2}" type="parTrans" cxnId="{CE1EBCA9-E8A7-4AD1-8F0C-D29E3C5E6BCD}">
      <dgm:prSet/>
      <dgm:spPr/>
      <dgm:t>
        <a:bodyPr/>
        <a:lstStyle/>
        <a:p>
          <a:endParaRPr lang="en-US"/>
        </a:p>
      </dgm:t>
    </dgm:pt>
    <dgm:pt modelId="{01AE0F89-A33C-44C1-A3CE-6D1D23659534}" type="sibTrans" cxnId="{CE1EBCA9-E8A7-4AD1-8F0C-D29E3C5E6BCD}">
      <dgm:prSet/>
      <dgm:spPr/>
      <dgm:t>
        <a:bodyPr/>
        <a:lstStyle/>
        <a:p>
          <a:endParaRPr lang="en-US"/>
        </a:p>
      </dgm:t>
    </dgm:pt>
    <dgm:pt modelId="{34E0D59D-E795-40FB-A94B-90E27EAE465E}">
      <dgm:prSet/>
      <dgm:spPr/>
      <dgm:t>
        <a:bodyPr/>
        <a:lstStyle/>
        <a:p>
          <a:r>
            <a:rPr lang="en-US"/>
            <a:t>Practice- dictation</a:t>
          </a:r>
        </a:p>
      </dgm:t>
    </dgm:pt>
    <dgm:pt modelId="{328CB54F-4E7D-4240-B3F2-F99ACC993946}" type="parTrans" cxnId="{68F8DC87-2952-4CD1-8757-CB76700D35E6}">
      <dgm:prSet/>
      <dgm:spPr/>
      <dgm:t>
        <a:bodyPr/>
        <a:lstStyle/>
        <a:p>
          <a:endParaRPr lang="en-US"/>
        </a:p>
      </dgm:t>
    </dgm:pt>
    <dgm:pt modelId="{EE618DBE-98F0-4681-AB1C-2B908B7D33AD}" type="sibTrans" cxnId="{68F8DC87-2952-4CD1-8757-CB76700D35E6}">
      <dgm:prSet/>
      <dgm:spPr/>
      <dgm:t>
        <a:bodyPr/>
        <a:lstStyle/>
        <a:p>
          <a:endParaRPr lang="en-US"/>
        </a:p>
      </dgm:t>
    </dgm:pt>
    <dgm:pt modelId="{204C5B3F-5540-4D81-8F75-EA09E96E8593}">
      <dgm:prSet/>
      <dgm:spPr/>
      <dgm:t>
        <a:bodyPr/>
        <a:lstStyle/>
        <a:p>
          <a:r>
            <a:rPr lang="en-US"/>
            <a:t>Pretend to be fascinated if you have to</a:t>
          </a:r>
        </a:p>
      </dgm:t>
    </dgm:pt>
    <dgm:pt modelId="{B6555C04-3A47-4642-8B1C-C6528F263CD6}" type="parTrans" cxnId="{3EF414F5-C8B7-46DD-B1F5-9E946F99A06F}">
      <dgm:prSet/>
      <dgm:spPr/>
      <dgm:t>
        <a:bodyPr/>
        <a:lstStyle/>
        <a:p>
          <a:endParaRPr lang="en-US"/>
        </a:p>
      </dgm:t>
    </dgm:pt>
    <dgm:pt modelId="{F86806D8-9263-4FF9-A1D0-5CF240B31E46}" type="sibTrans" cxnId="{3EF414F5-C8B7-46DD-B1F5-9E946F99A06F}">
      <dgm:prSet/>
      <dgm:spPr/>
      <dgm:t>
        <a:bodyPr/>
        <a:lstStyle/>
        <a:p>
          <a:endParaRPr lang="en-US"/>
        </a:p>
      </dgm:t>
    </dgm:pt>
    <dgm:pt modelId="{A5463561-4E76-4632-8121-86586F205E96}" type="pres">
      <dgm:prSet presAssocID="{5A8B8E81-2EC9-4973-A528-BB49CEF318C7}" presName="root" presStyleCnt="0">
        <dgm:presLayoutVars>
          <dgm:dir/>
          <dgm:resizeHandles val="exact"/>
        </dgm:presLayoutVars>
      </dgm:prSet>
      <dgm:spPr/>
    </dgm:pt>
    <dgm:pt modelId="{02D08EBA-BF24-420F-BC71-C988A74BDF6F}" type="pres">
      <dgm:prSet presAssocID="{30DE078B-EC7A-4EBD-9545-8E47FC9D19DD}" presName="compNode" presStyleCnt="0"/>
      <dgm:spPr/>
    </dgm:pt>
    <dgm:pt modelId="{960849C8-4866-4F99-BA7D-53398F337F87}" type="pres">
      <dgm:prSet presAssocID="{30DE078B-EC7A-4EBD-9545-8E47FC9D19DD}" presName="bgRect" presStyleLbl="bgShp" presStyleIdx="0" presStyleCnt="6"/>
      <dgm:spPr/>
    </dgm:pt>
    <dgm:pt modelId="{AA176C5E-0FB9-4E4D-A018-8A8C3593F058}" type="pres">
      <dgm:prSet presAssocID="{30DE078B-EC7A-4EBD-9545-8E47FC9D19DD}"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house scene"/>
        </a:ext>
      </dgm:extLst>
    </dgm:pt>
    <dgm:pt modelId="{44E46635-155B-4BAD-A9FC-69D38B3DA462}" type="pres">
      <dgm:prSet presAssocID="{30DE078B-EC7A-4EBD-9545-8E47FC9D19DD}" presName="spaceRect" presStyleCnt="0"/>
      <dgm:spPr/>
    </dgm:pt>
    <dgm:pt modelId="{FFFF6A7E-540F-465F-936F-6E1EFF3E7F1B}" type="pres">
      <dgm:prSet presAssocID="{30DE078B-EC7A-4EBD-9545-8E47FC9D19DD}" presName="parTx" presStyleLbl="revTx" presStyleIdx="0" presStyleCnt="6">
        <dgm:presLayoutVars>
          <dgm:chMax val="0"/>
          <dgm:chPref val="0"/>
        </dgm:presLayoutVars>
      </dgm:prSet>
      <dgm:spPr/>
    </dgm:pt>
    <dgm:pt modelId="{7A72A417-40F7-4613-83E0-5C1B9DD57916}" type="pres">
      <dgm:prSet presAssocID="{1ACB628C-8E22-497C-B7B2-6FAFB63ABF6A}" presName="sibTrans" presStyleCnt="0"/>
      <dgm:spPr/>
    </dgm:pt>
    <dgm:pt modelId="{67FC50BD-990F-4A8B-B1F1-8C181FACE45A}" type="pres">
      <dgm:prSet presAssocID="{A47F670D-0142-4DD0-827C-0041CB328AB6}" presName="compNode" presStyleCnt="0"/>
      <dgm:spPr/>
    </dgm:pt>
    <dgm:pt modelId="{F3324207-6BD2-4493-8149-C0B2B489596B}" type="pres">
      <dgm:prSet presAssocID="{A47F670D-0142-4DD0-827C-0041CB328AB6}" presName="bgRect" presStyleLbl="bgShp" presStyleIdx="1" presStyleCnt="6"/>
      <dgm:spPr/>
    </dgm:pt>
    <dgm:pt modelId="{6D584215-EC61-4F92-9E97-F358903B4062}" type="pres">
      <dgm:prSet presAssocID="{A47F670D-0142-4DD0-827C-0041CB328AB6}"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1CDAC118-E199-4787-A123-6D47F600AF2F}" type="pres">
      <dgm:prSet presAssocID="{A47F670D-0142-4DD0-827C-0041CB328AB6}" presName="spaceRect" presStyleCnt="0"/>
      <dgm:spPr/>
    </dgm:pt>
    <dgm:pt modelId="{553CDFD6-565F-46F9-B701-EDEE12B83F52}" type="pres">
      <dgm:prSet presAssocID="{A47F670D-0142-4DD0-827C-0041CB328AB6}" presName="parTx" presStyleLbl="revTx" presStyleIdx="1" presStyleCnt="6">
        <dgm:presLayoutVars>
          <dgm:chMax val="0"/>
          <dgm:chPref val="0"/>
        </dgm:presLayoutVars>
      </dgm:prSet>
      <dgm:spPr/>
    </dgm:pt>
    <dgm:pt modelId="{ACE63DD2-C83B-4475-A925-B64D54FA0E84}" type="pres">
      <dgm:prSet presAssocID="{4F997C02-8BF6-4301-A4F5-F25912D93922}" presName="sibTrans" presStyleCnt="0"/>
      <dgm:spPr/>
    </dgm:pt>
    <dgm:pt modelId="{F7F56F8B-7618-47C2-B10A-1F7DF5A1A6E8}" type="pres">
      <dgm:prSet presAssocID="{FCD42653-60AE-4619-BCD3-5464477041AB}" presName="compNode" presStyleCnt="0"/>
      <dgm:spPr/>
    </dgm:pt>
    <dgm:pt modelId="{F1CFE72A-509F-4DF3-AE8D-F0EDF8B85AE1}" type="pres">
      <dgm:prSet presAssocID="{FCD42653-60AE-4619-BCD3-5464477041AB}" presName="bgRect" presStyleLbl="bgShp" presStyleIdx="2" presStyleCnt="6"/>
      <dgm:spPr/>
    </dgm:pt>
    <dgm:pt modelId="{D0416D09-B1EE-4A6C-BEF3-284BD33A2CB2}" type="pres">
      <dgm:prSet presAssocID="{FCD42653-60AE-4619-BCD3-5464477041AB}"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llseye"/>
        </a:ext>
      </dgm:extLst>
    </dgm:pt>
    <dgm:pt modelId="{11EB5D92-EB57-44DA-AEF2-E89785EDCEA4}" type="pres">
      <dgm:prSet presAssocID="{FCD42653-60AE-4619-BCD3-5464477041AB}" presName="spaceRect" presStyleCnt="0"/>
      <dgm:spPr/>
    </dgm:pt>
    <dgm:pt modelId="{D414BD28-F14F-4A7C-ACA4-7BCF36FA66C0}" type="pres">
      <dgm:prSet presAssocID="{FCD42653-60AE-4619-BCD3-5464477041AB}" presName="parTx" presStyleLbl="revTx" presStyleIdx="2" presStyleCnt="6">
        <dgm:presLayoutVars>
          <dgm:chMax val="0"/>
          <dgm:chPref val="0"/>
        </dgm:presLayoutVars>
      </dgm:prSet>
      <dgm:spPr/>
    </dgm:pt>
    <dgm:pt modelId="{FC206217-F841-4A43-8690-CDEA6D56C237}" type="pres">
      <dgm:prSet presAssocID="{0FE3753F-D1D5-4E69-8DE4-B1F3E3153DE7}" presName="sibTrans" presStyleCnt="0"/>
      <dgm:spPr/>
    </dgm:pt>
    <dgm:pt modelId="{A71A313D-A104-490E-A974-9B9EA4BDBB89}" type="pres">
      <dgm:prSet presAssocID="{AAEB652C-72F0-4DE2-985B-9B74F68137E9}" presName="compNode" presStyleCnt="0"/>
      <dgm:spPr/>
    </dgm:pt>
    <dgm:pt modelId="{3341C086-C5DC-473A-9BB9-860EDA1986CD}" type="pres">
      <dgm:prSet presAssocID="{AAEB652C-72F0-4DE2-985B-9B74F68137E9}" presName="bgRect" presStyleLbl="bgShp" presStyleIdx="3" presStyleCnt="6"/>
      <dgm:spPr/>
    </dgm:pt>
    <dgm:pt modelId="{D26D3A0C-CCC4-4459-B9FE-2CABC255B711}" type="pres">
      <dgm:prSet presAssocID="{AAEB652C-72F0-4DE2-985B-9B74F68137E9}"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uch"/>
        </a:ext>
      </dgm:extLst>
    </dgm:pt>
    <dgm:pt modelId="{79921ED5-527D-4D0E-8300-20AB71F6A901}" type="pres">
      <dgm:prSet presAssocID="{AAEB652C-72F0-4DE2-985B-9B74F68137E9}" presName="spaceRect" presStyleCnt="0"/>
      <dgm:spPr/>
    </dgm:pt>
    <dgm:pt modelId="{B08A0FA3-DABA-40D4-BC7F-106A46ACD71D}" type="pres">
      <dgm:prSet presAssocID="{AAEB652C-72F0-4DE2-985B-9B74F68137E9}" presName="parTx" presStyleLbl="revTx" presStyleIdx="3" presStyleCnt="6">
        <dgm:presLayoutVars>
          <dgm:chMax val="0"/>
          <dgm:chPref val="0"/>
        </dgm:presLayoutVars>
      </dgm:prSet>
      <dgm:spPr/>
    </dgm:pt>
    <dgm:pt modelId="{D652E520-5B2F-4959-A392-B2502891090F}" type="pres">
      <dgm:prSet presAssocID="{01AE0F89-A33C-44C1-A3CE-6D1D23659534}" presName="sibTrans" presStyleCnt="0"/>
      <dgm:spPr/>
    </dgm:pt>
    <dgm:pt modelId="{793A9C28-CA0D-4D27-8CC8-2FD82B119FFF}" type="pres">
      <dgm:prSet presAssocID="{34E0D59D-E795-40FB-A94B-90E27EAE465E}" presName="compNode" presStyleCnt="0"/>
      <dgm:spPr/>
    </dgm:pt>
    <dgm:pt modelId="{243B10D7-D163-4E96-95A1-271189AB7FA2}" type="pres">
      <dgm:prSet presAssocID="{34E0D59D-E795-40FB-A94B-90E27EAE465E}" presName="bgRect" presStyleLbl="bgShp" presStyleIdx="4" presStyleCnt="6"/>
      <dgm:spPr/>
    </dgm:pt>
    <dgm:pt modelId="{F5C6E691-9A95-405F-AAEA-8F866DCDA684}" type="pres">
      <dgm:prSet presAssocID="{34E0D59D-E795-40FB-A94B-90E27EAE465E}"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encil"/>
        </a:ext>
      </dgm:extLst>
    </dgm:pt>
    <dgm:pt modelId="{9EFCC675-F2A2-48ED-8C2D-E684B8DBB147}" type="pres">
      <dgm:prSet presAssocID="{34E0D59D-E795-40FB-A94B-90E27EAE465E}" presName="spaceRect" presStyleCnt="0"/>
      <dgm:spPr/>
    </dgm:pt>
    <dgm:pt modelId="{85E0EB37-60AE-43C5-A708-F82D33A4DF39}" type="pres">
      <dgm:prSet presAssocID="{34E0D59D-E795-40FB-A94B-90E27EAE465E}" presName="parTx" presStyleLbl="revTx" presStyleIdx="4" presStyleCnt="6">
        <dgm:presLayoutVars>
          <dgm:chMax val="0"/>
          <dgm:chPref val="0"/>
        </dgm:presLayoutVars>
      </dgm:prSet>
      <dgm:spPr/>
    </dgm:pt>
    <dgm:pt modelId="{902DDF15-2784-4919-A13F-9CE17DCC9B3F}" type="pres">
      <dgm:prSet presAssocID="{EE618DBE-98F0-4681-AB1C-2B908B7D33AD}" presName="sibTrans" presStyleCnt="0"/>
      <dgm:spPr/>
    </dgm:pt>
    <dgm:pt modelId="{2AC57CA9-1508-4470-836B-E789305FDADA}" type="pres">
      <dgm:prSet presAssocID="{204C5B3F-5540-4D81-8F75-EA09E96E8593}" presName="compNode" presStyleCnt="0"/>
      <dgm:spPr/>
    </dgm:pt>
    <dgm:pt modelId="{ECF65B84-7DC3-4021-8BC9-07E5BD6F98A0}" type="pres">
      <dgm:prSet presAssocID="{204C5B3F-5540-4D81-8F75-EA09E96E8593}" presName="bgRect" presStyleLbl="bgShp" presStyleIdx="5" presStyleCnt="6"/>
      <dgm:spPr/>
    </dgm:pt>
    <dgm:pt modelId="{8720E036-1D73-452B-A01B-28CC90061E5F}" type="pres">
      <dgm:prSet presAssocID="{204C5B3F-5540-4D81-8F75-EA09E96E8593}"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lind"/>
        </a:ext>
      </dgm:extLst>
    </dgm:pt>
    <dgm:pt modelId="{E57C7758-55F4-4DA9-9020-F6267E23B0C1}" type="pres">
      <dgm:prSet presAssocID="{204C5B3F-5540-4D81-8F75-EA09E96E8593}" presName="spaceRect" presStyleCnt="0"/>
      <dgm:spPr/>
    </dgm:pt>
    <dgm:pt modelId="{AC4B06AB-0A58-4392-A8A8-738170885D4F}" type="pres">
      <dgm:prSet presAssocID="{204C5B3F-5540-4D81-8F75-EA09E96E8593}" presName="parTx" presStyleLbl="revTx" presStyleIdx="5" presStyleCnt="6">
        <dgm:presLayoutVars>
          <dgm:chMax val="0"/>
          <dgm:chPref val="0"/>
        </dgm:presLayoutVars>
      </dgm:prSet>
      <dgm:spPr/>
    </dgm:pt>
  </dgm:ptLst>
  <dgm:cxnLst>
    <dgm:cxn modelId="{4B745001-4548-4A5A-9E3D-79EFFD9147CF}" srcId="{5A8B8E81-2EC9-4973-A528-BB49CEF318C7}" destId="{A47F670D-0142-4DD0-827C-0041CB328AB6}" srcOrd="1" destOrd="0" parTransId="{F6E8BECE-C650-4D62-A3D1-5D0FB8184521}" sibTransId="{4F997C02-8BF6-4301-A4F5-F25912D93922}"/>
    <dgm:cxn modelId="{F4E91208-FD2C-4065-9866-FED8AAB189BF}" type="presOf" srcId="{FCD42653-60AE-4619-BCD3-5464477041AB}" destId="{D414BD28-F14F-4A7C-ACA4-7BCF36FA66C0}" srcOrd="0" destOrd="0" presId="urn:microsoft.com/office/officeart/2018/2/layout/IconVerticalSolidList"/>
    <dgm:cxn modelId="{34BE344C-F7C6-4C85-9B48-5E68DD52476A}" type="presOf" srcId="{5A8B8E81-2EC9-4973-A528-BB49CEF318C7}" destId="{A5463561-4E76-4632-8121-86586F205E96}" srcOrd="0" destOrd="0" presId="urn:microsoft.com/office/officeart/2018/2/layout/IconVerticalSolidList"/>
    <dgm:cxn modelId="{CF77754F-DB51-419E-B85D-4767CF4481C1}" type="presOf" srcId="{30DE078B-EC7A-4EBD-9545-8E47FC9D19DD}" destId="{FFFF6A7E-540F-465F-936F-6E1EFF3E7F1B}" srcOrd="0" destOrd="0" presId="urn:microsoft.com/office/officeart/2018/2/layout/IconVerticalSolidList"/>
    <dgm:cxn modelId="{9B9B1B72-F1E7-4BED-A47F-193805870AF1}" type="presOf" srcId="{34E0D59D-E795-40FB-A94B-90E27EAE465E}" destId="{85E0EB37-60AE-43C5-A708-F82D33A4DF39}" srcOrd="0" destOrd="0" presId="urn:microsoft.com/office/officeart/2018/2/layout/IconVerticalSolidList"/>
    <dgm:cxn modelId="{AFF33E74-638B-4A35-9E04-CF068AF931E5}" srcId="{5A8B8E81-2EC9-4973-A528-BB49CEF318C7}" destId="{30DE078B-EC7A-4EBD-9545-8E47FC9D19DD}" srcOrd="0" destOrd="0" parTransId="{3C63B540-1AE7-4CA8-9BFD-D3D6509CE94E}" sibTransId="{1ACB628C-8E22-497C-B7B2-6FAFB63ABF6A}"/>
    <dgm:cxn modelId="{7DC7EA75-2D4A-469F-96E8-7106FF83E11A}" type="presOf" srcId="{AAEB652C-72F0-4DE2-985B-9B74F68137E9}" destId="{B08A0FA3-DABA-40D4-BC7F-106A46ACD71D}" srcOrd="0" destOrd="0" presId="urn:microsoft.com/office/officeart/2018/2/layout/IconVerticalSolidList"/>
    <dgm:cxn modelId="{68F8DC87-2952-4CD1-8757-CB76700D35E6}" srcId="{5A8B8E81-2EC9-4973-A528-BB49CEF318C7}" destId="{34E0D59D-E795-40FB-A94B-90E27EAE465E}" srcOrd="4" destOrd="0" parTransId="{328CB54F-4E7D-4240-B3F2-F99ACC993946}" sibTransId="{EE618DBE-98F0-4681-AB1C-2B908B7D33AD}"/>
    <dgm:cxn modelId="{CE1EBCA9-E8A7-4AD1-8F0C-D29E3C5E6BCD}" srcId="{5A8B8E81-2EC9-4973-A528-BB49CEF318C7}" destId="{AAEB652C-72F0-4DE2-985B-9B74F68137E9}" srcOrd="3" destOrd="0" parTransId="{6BE5CF94-0009-4962-BDA3-6537ABD411B2}" sibTransId="{01AE0F89-A33C-44C1-A3CE-6D1D23659534}"/>
    <dgm:cxn modelId="{140665B1-B7C4-499E-8D2C-38D001FEDAA7}" type="presOf" srcId="{A47F670D-0142-4DD0-827C-0041CB328AB6}" destId="{553CDFD6-565F-46F9-B701-EDEE12B83F52}" srcOrd="0" destOrd="0" presId="urn:microsoft.com/office/officeart/2018/2/layout/IconVerticalSolidList"/>
    <dgm:cxn modelId="{922F8AD3-7D3B-4980-8053-1C1EB2DA2E10}" type="presOf" srcId="{204C5B3F-5540-4D81-8F75-EA09E96E8593}" destId="{AC4B06AB-0A58-4392-A8A8-738170885D4F}" srcOrd="0" destOrd="0" presId="urn:microsoft.com/office/officeart/2018/2/layout/IconVerticalSolidList"/>
    <dgm:cxn modelId="{2F575DE7-EA12-4762-8DCE-EB6971D6CA7F}" srcId="{5A8B8E81-2EC9-4973-A528-BB49CEF318C7}" destId="{FCD42653-60AE-4619-BCD3-5464477041AB}" srcOrd="2" destOrd="0" parTransId="{FA38523B-0C26-43AB-A3DE-E0A562E87176}" sibTransId="{0FE3753F-D1D5-4E69-8DE4-B1F3E3153DE7}"/>
    <dgm:cxn modelId="{3EF414F5-C8B7-46DD-B1F5-9E946F99A06F}" srcId="{5A8B8E81-2EC9-4973-A528-BB49CEF318C7}" destId="{204C5B3F-5540-4D81-8F75-EA09E96E8593}" srcOrd="5" destOrd="0" parTransId="{B6555C04-3A47-4642-8B1C-C6528F263CD6}" sibTransId="{F86806D8-9263-4FF9-A1D0-5CF240B31E46}"/>
    <dgm:cxn modelId="{B819EC3C-4960-4845-9F25-B3AA3C0DA6A7}" type="presParOf" srcId="{A5463561-4E76-4632-8121-86586F205E96}" destId="{02D08EBA-BF24-420F-BC71-C988A74BDF6F}" srcOrd="0" destOrd="0" presId="urn:microsoft.com/office/officeart/2018/2/layout/IconVerticalSolidList"/>
    <dgm:cxn modelId="{C89A8497-8E49-4C0C-84AA-38D3C9EA471D}" type="presParOf" srcId="{02D08EBA-BF24-420F-BC71-C988A74BDF6F}" destId="{960849C8-4866-4F99-BA7D-53398F337F87}" srcOrd="0" destOrd="0" presId="urn:microsoft.com/office/officeart/2018/2/layout/IconVerticalSolidList"/>
    <dgm:cxn modelId="{8AC725C5-7688-4AE8-854A-C29AF4E0A8C5}" type="presParOf" srcId="{02D08EBA-BF24-420F-BC71-C988A74BDF6F}" destId="{AA176C5E-0FB9-4E4D-A018-8A8C3593F058}" srcOrd="1" destOrd="0" presId="urn:microsoft.com/office/officeart/2018/2/layout/IconVerticalSolidList"/>
    <dgm:cxn modelId="{4BAFD0CC-E3E1-4545-8491-E3A038D19A59}" type="presParOf" srcId="{02D08EBA-BF24-420F-BC71-C988A74BDF6F}" destId="{44E46635-155B-4BAD-A9FC-69D38B3DA462}" srcOrd="2" destOrd="0" presId="urn:microsoft.com/office/officeart/2018/2/layout/IconVerticalSolidList"/>
    <dgm:cxn modelId="{0B3252A3-7F9A-49D4-AA34-02D998D19735}" type="presParOf" srcId="{02D08EBA-BF24-420F-BC71-C988A74BDF6F}" destId="{FFFF6A7E-540F-465F-936F-6E1EFF3E7F1B}" srcOrd="3" destOrd="0" presId="urn:microsoft.com/office/officeart/2018/2/layout/IconVerticalSolidList"/>
    <dgm:cxn modelId="{D5CC31CC-D446-460C-965D-D00EEE69174A}" type="presParOf" srcId="{A5463561-4E76-4632-8121-86586F205E96}" destId="{7A72A417-40F7-4613-83E0-5C1B9DD57916}" srcOrd="1" destOrd="0" presId="urn:microsoft.com/office/officeart/2018/2/layout/IconVerticalSolidList"/>
    <dgm:cxn modelId="{AEF10A6F-4990-4B9F-B2EA-FECAD18BE11A}" type="presParOf" srcId="{A5463561-4E76-4632-8121-86586F205E96}" destId="{67FC50BD-990F-4A8B-B1F1-8C181FACE45A}" srcOrd="2" destOrd="0" presId="urn:microsoft.com/office/officeart/2018/2/layout/IconVerticalSolidList"/>
    <dgm:cxn modelId="{8522ABA2-DBB8-4A47-B68E-E0137E2068C7}" type="presParOf" srcId="{67FC50BD-990F-4A8B-B1F1-8C181FACE45A}" destId="{F3324207-6BD2-4493-8149-C0B2B489596B}" srcOrd="0" destOrd="0" presId="urn:microsoft.com/office/officeart/2018/2/layout/IconVerticalSolidList"/>
    <dgm:cxn modelId="{C54F6A68-0123-45CB-82D9-2C6B81F5BC29}" type="presParOf" srcId="{67FC50BD-990F-4A8B-B1F1-8C181FACE45A}" destId="{6D584215-EC61-4F92-9E97-F358903B4062}" srcOrd="1" destOrd="0" presId="urn:microsoft.com/office/officeart/2018/2/layout/IconVerticalSolidList"/>
    <dgm:cxn modelId="{DFA22CA6-6B39-4A94-8D16-F99EEF28425E}" type="presParOf" srcId="{67FC50BD-990F-4A8B-B1F1-8C181FACE45A}" destId="{1CDAC118-E199-4787-A123-6D47F600AF2F}" srcOrd="2" destOrd="0" presId="urn:microsoft.com/office/officeart/2018/2/layout/IconVerticalSolidList"/>
    <dgm:cxn modelId="{D34C49E3-A523-414D-9B4E-01099884CB05}" type="presParOf" srcId="{67FC50BD-990F-4A8B-B1F1-8C181FACE45A}" destId="{553CDFD6-565F-46F9-B701-EDEE12B83F52}" srcOrd="3" destOrd="0" presId="urn:microsoft.com/office/officeart/2018/2/layout/IconVerticalSolidList"/>
    <dgm:cxn modelId="{56CE9ADE-B79F-45B3-AB4A-B8669733EF4A}" type="presParOf" srcId="{A5463561-4E76-4632-8121-86586F205E96}" destId="{ACE63DD2-C83B-4475-A925-B64D54FA0E84}" srcOrd="3" destOrd="0" presId="urn:microsoft.com/office/officeart/2018/2/layout/IconVerticalSolidList"/>
    <dgm:cxn modelId="{38097596-0EB2-473F-917B-F62853E857E8}" type="presParOf" srcId="{A5463561-4E76-4632-8121-86586F205E96}" destId="{F7F56F8B-7618-47C2-B10A-1F7DF5A1A6E8}" srcOrd="4" destOrd="0" presId="urn:microsoft.com/office/officeart/2018/2/layout/IconVerticalSolidList"/>
    <dgm:cxn modelId="{D21CFC83-AD3B-4D67-B989-C517A6D79EA6}" type="presParOf" srcId="{F7F56F8B-7618-47C2-B10A-1F7DF5A1A6E8}" destId="{F1CFE72A-509F-4DF3-AE8D-F0EDF8B85AE1}" srcOrd="0" destOrd="0" presId="urn:microsoft.com/office/officeart/2018/2/layout/IconVerticalSolidList"/>
    <dgm:cxn modelId="{47C549E9-0A9B-404B-B50F-BFFCF43F5DD9}" type="presParOf" srcId="{F7F56F8B-7618-47C2-B10A-1F7DF5A1A6E8}" destId="{D0416D09-B1EE-4A6C-BEF3-284BD33A2CB2}" srcOrd="1" destOrd="0" presId="urn:microsoft.com/office/officeart/2018/2/layout/IconVerticalSolidList"/>
    <dgm:cxn modelId="{A2303A58-2A5A-496E-AA15-6A19899C459C}" type="presParOf" srcId="{F7F56F8B-7618-47C2-B10A-1F7DF5A1A6E8}" destId="{11EB5D92-EB57-44DA-AEF2-E89785EDCEA4}" srcOrd="2" destOrd="0" presId="urn:microsoft.com/office/officeart/2018/2/layout/IconVerticalSolidList"/>
    <dgm:cxn modelId="{67DA2CE9-20D5-43B4-A12E-88C54A468830}" type="presParOf" srcId="{F7F56F8B-7618-47C2-B10A-1F7DF5A1A6E8}" destId="{D414BD28-F14F-4A7C-ACA4-7BCF36FA66C0}" srcOrd="3" destOrd="0" presId="urn:microsoft.com/office/officeart/2018/2/layout/IconVerticalSolidList"/>
    <dgm:cxn modelId="{54B86E85-65C1-4728-930B-13A70B0911A9}" type="presParOf" srcId="{A5463561-4E76-4632-8121-86586F205E96}" destId="{FC206217-F841-4A43-8690-CDEA6D56C237}" srcOrd="5" destOrd="0" presId="urn:microsoft.com/office/officeart/2018/2/layout/IconVerticalSolidList"/>
    <dgm:cxn modelId="{0DBBF653-1D14-4ABE-895A-FCB665CB3C46}" type="presParOf" srcId="{A5463561-4E76-4632-8121-86586F205E96}" destId="{A71A313D-A104-490E-A974-9B9EA4BDBB89}" srcOrd="6" destOrd="0" presId="urn:microsoft.com/office/officeart/2018/2/layout/IconVerticalSolidList"/>
    <dgm:cxn modelId="{3686D341-AD74-49F3-97DB-DEC34296915F}" type="presParOf" srcId="{A71A313D-A104-490E-A974-9B9EA4BDBB89}" destId="{3341C086-C5DC-473A-9BB9-860EDA1986CD}" srcOrd="0" destOrd="0" presId="urn:microsoft.com/office/officeart/2018/2/layout/IconVerticalSolidList"/>
    <dgm:cxn modelId="{7082245A-97BD-42E3-9B48-D6BB9201A7B7}" type="presParOf" srcId="{A71A313D-A104-490E-A974-9B9EA4BDBB89}" destId="{D26D3A0C-CCC4-4459-B9FE-2CABC255B711}" srcOrd="1" destOrd="0" presId="urn:microsoft.com/office/officeart/2018/2/layout/IconVerticalSolidList"/>
    <dgm:cxn modelId="{A532BC9E-53E7-4B0F-845E-5C712BA87884}" type="presParOf" srcId="{A71A313D-A104-490E-A974-9B9EA4BDBB89}" destId="{79921ED5-527D-4D0E-8300-20AB71F6A901}" srcOrd="2" destOrd="0" presId="urn:microsoft.com/office/officeart/2018/2/layout/IconVerticalSolidList"/>
    <dgm:cxn modelId="{2B70CCA4-6D10-4369-8A8A-C230ADF2372A}" type="presParOf" srcId="{A71A313D-A104-490E-A974-9B9EA4BDBB89}" destId="{B08A0FA3-DABA-40D4-BC7F-106A46ACD71D}" srcOrd="3" destOrd="0" presId="urn:microsoft.com/office/officeart/2018/2/layout/IconVerticalSolidList"/>
    <dgm:cxn modelId="{FCFB352F-6783-4AC4-B462-E3B8A7F10168}" type="presParOf" srcId="{A5463561-4E76-4632-8121-86586F205E96}" destId="{D652E520-5B2F-4959-A392-B2502891090F}" srcOrd="7" destOrd="0" presId="urn:microsoft.com/office/officeart/2018/2/layout/IconVerticalSolidList"/>
    <dgm:cxn modelId="{EA51F982-E87A-41FC-AE25-9A6D6678B413}" type="presParOf" srcId="{A5463561-4E76-4632-8121-86586F205E96}" destId="{793A9C28-CA0D-4D27-8CC8-2FD82B119FFF}" srcOrd="8" destOrd="0" presId="urn:microsoft.com/office/officeart/2018/2/layout/IconVerticalSolidList"/>
    <dgm:cxn modelId="{4821B7CD-153D-421A-A5A6-3FE40417FD2F}" type="presParOf" srcId="{793A9C28-CA0D-4D27-8CC8-2FD82B119FFF}" destId="{243B10D7-D163-4E96-95A1-271189AB7FA2}" srcOrd="0" destOrd="0" presId="urn:microsoft.com/office/officeart/2018/2/layout/IconVerticalSolidList"/>
    <dgm:cxn modelId="{63983EC1-1A1A-4D00-998E-55061F65AEB6}" type="presParOf" srcId="{793A9C28-CA0D-4D27-8CC8-2FD82B119FFF}" destId="{F5C6E691-9A95-405F-AAEA-8F866DCDA684}" srcOrd="1" destOrd="0" presId="urn:microsoft.com/office/officeart/2018/2/layout/IconVerticalSolidList"/>
    <dgm:cxn modelId="{F342DE44-253C-4AAA-8E50-1FC33180DCA8}" type="presParOf" srcId="{793A9C28-CA0D-4D27-8CC8-2FD82B119FFF}" destId="{9EFCC675-F2A2-48ED-8C2D-E684B8DBB147}" srcOrd="2" destOrd="0" presId="urn:microsoft.com/office/officeart/2018/2/layout/IconVerticalSolidList"/>
    <dgm:cxn modelId="{8CFDBEFF-036E-4B9E-BD7B-D2A3AC0483FD}" type="presParOf" srcId="{793A9C28-CA0D-4D27-8CC8-2FD82B119FFF}" destId="{85E0EB37-60AE-43C5-A708-F82D33A4DF39}" srcOrd="3" destOrd="0" presId="urn:microsoft.com/office/officeart/2018/2/layout/IconVerticalSolidList"/>
    <dgm:cxn modelId="{F9DCB47A-D9F3-4B74-827A-B9DB64F44825}" type="presParOf" srcId="{A5463561-4E76-4632-8121-86586F205E96}" destId="{902DDF15-2784-4919-A13F-9CE17DCC9B3F}" srcOrd="9" destOrd="0" presId="urn:microsoft.com/office/officeart/2018/2/layout/IconVerticalSolidList"/>
    <dgm:cxn modelId="{22251BE9-1877-4DA6-9D22-FDEA133C7AE1}" type="presParOf" srcId="{A5463561-4E76-4632-8121-86586F205E96}" destId="{2AC57CA9-1508-4470-836B-E789305FDADA}" srcOrd="10" destOrd="0" presId="urn:microsoft.com/office/officeart/2018/2/layout/IconVerticalSolidList"/>
    <dgm:cxn modelId="{F1C1CE26-E854-475F-BC90-7E4CB1FE6F71}" type="presParOf" srcId="{2AC57CA9-1508-4470-836B-E789305FDADA}" destId="{ECF65B84-7DC3-4021-8BC9-07E5BD6F98A0}" srcOrd="0" destOrd="0" presId="urn:microsoft.com/office/officeart/2018/2/layout/IconVerticalSolidList"/>
    <dgm:cxn modelId="{5482CB60-4DDD-4B63-B75F-6D90EB972B3F}" type="presParOf" srcId="{2AC57CA9-1508-4470-836B-E789305FDADA}" destId="{8720E036-1D73-452B-A01B-28CC90061E5F}" srcOrd="1" destOrd="0" presId="urn:microsoft.com/office/officeart/2018/2/layout/IconVerticalSolidList"/>
    <dgm:cxn modelId="{7EB33AF8-A7E9-4524-8B6C-29123DE53D42}" type="presParOf" srcId="{2AC57CA9-1508-4470-836B-E789305FDADA}" destId="{E57C7758-55F4-4DA9-9020-F6267E23B0C1}" srcOrd="2" destOrd="0" presId="urn:microsoft.com/office/officeart/2018/2/layout/IconVerticalSolidList"/>
    <dgm:cxn modelId="{875544F6-A2F1-43C8-A9E0-5547A6864AF5}" type="presParOf" srcId="{2AC57CA9-1508-4470-836B-E789305FDADA}" destId="{AC4B06AB-0A58-4392-A8A8-738170885D4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36B2EA8-7AC3-4F5F-B924-ACB67AEFB90A}"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3E200411-6B83-4659-9B9F-057CC7586B97}">
      <dgm:prSet/>
      <dgm:spPr/>
      <dgm:t>
        <a:bodyPr/>
        <a:lstStyle/>
        <a:p>
          <a:pPr>
            <a:lnSpc>
              <a:spcPct val="100000"/>
            </a:lnSpc>
          </a:pPr>
          <a:r>
            <a:rPr lang="en-US"/>
            <a:t>Concentrate and pay attention</a:t>
          </a:r>
        </a:p>
      </dgm:t>
    </dgm:pt>
    <dgm:pt modelId="{2B936E65-10A3-454C-B100-54B24DC2887B}" type="parTrans" cxnId="{E5737E48-6978-4648-AF4B-3E9D904757E5}">
      <dgm:prSet/>
      <dgm:spPr/>
      <dgm:t>
        <a:bodyPr/>
        <a:lstStyle/>
        <a:p>
          <a:endParaRPr lang="en-US"/>
        </a:p>
      </dgm:t>
    </dgm:pt>
    <dgm:pt modelId="{8AD90746-9638-46A5-9685-EEDDD082E0E0}" type="sibTrans" cxnId="{E5737E48-6978-4648-AF4B-3E9D904757E5}">
      <dgm:prSet/>
      <dgm:spPr/>
      <dgm:t>
        <a:bodyPr/>
        <a:lstStyle/>
        <a:p>
          <a:endParaRPr lang="en-US"/>
        </a:p>
      </dgm:t>
    </dgm:pt>
    <dgm:pt modelId="{2E35C713-234B-47C5-BE34-7D83F3B1F210}">
      <dgm:prSet/>
      <dgm:spPr/>
      <dgm:t>
        <a:bodyPr/>
        <a:lstStyle/>
        <a:p>
          <a:pPr>
            <a:lnSpc>
              <a:spcPct val="100000"/>
            </a:lnSpc>
          </a:pPr>
          <a:r>
            <a:rPr lang="en-US"/>
            <a:t>Don’t try to write down everything being said</a:t>
          </a:r>
        </a:p>
      </dgm:t>
    </dgm:pt>
    <dgm:pt modelId="{969D60B8-CD0B-48E4-8413-A439A34A419E}" type="parTrans" cxnId="{CB029E2D-BD76-4CE4-929F-F948ECD3CF2B}">
      <dgm:prSet/>
      <dgm:spPr/>
      <dgm:t>
        <a:bodyPr/>
        <a:lstStyle/>
        <a:p>
          <a:endParaRPr lang="en-US"/>
        </a:p>
      </dgm:t>
    </dgm:pt>
    <dgm:pt modelId="{03D6C5F8-9C14-4228-89C8-4C9D4D19C9DF}" type="sibTrans" cxnId="{CB029E2D-BD76-4CE4-929F-F948ECD3CF2B}">
      <dgm:prSet/>
      <dgm:spPr/>
      <dgm:t>
        <a:bodyPr/>
        <a:lstStyle/>
        <a:p>
          <a:endParaRPr lang="en-US"/>
        </a:p>
      </dgm:t>
    </dgm:pt>
    <dgm:pt modelId="{21B9A9C4-A4FD-49F0-B5F3-5A5BA61239D5}" type="pres">
      <dgm:prSet presAssocID="{136B2EA8-7AC3-4F5F-B924-ACB67AEFB90A}" presName="root" presStyleCnt="0">
        <dgm:presLayoutVars>
          <dgm:dir/>
          <dgm:resizeHandles val="exact"/>
        </dgm:presLayoutVars>
      </dgm:prSet>
      <dgm:spPr/>
    </dgm:pt>
    <dgm:pt modelId="{37DAC525-D466-4D40-9797-838F32DE607F}" type="pres">
      <dgm:prSet presAssocID="{3E200411-6B83-4659-9B9F-057CC7586B97}" presName="compNode" presStyleCnt="0"/>
      <dgm:spPr/>
    </dgm:pt>
    <dgm:pt modelId="{B8A0F33C-1BED-4C73-93C8-3961DE0B3829}" type="pres">
      <dgm:prSet presAssocID="{3E200411-6B83-4659-9B9F-057CC7586B9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rain in head"/>
        </a:ext>
      </dgm:extLst>
    </dgm:pt>
    <dgm:pt modelId="{EDD2CEEE-0C88-4631-A482-B93856580D34}" type="pres">
      <dgm:prSet presAssocID="{3E200411-6B83-4659-9B9F-057CC7586B97}" presName="spaceRect" presStyleCnt="0"/>
      <dgm:spPr/>
    </dgm:pt>
    <dgm:pt modelId="{5BEAF63F-558E-47B4-A213-2F54AEF264C0}" type="pres">
      <dgm:prSet presAssocID="{3E200411-6B83-4659-9B9F-057CC7586B97}" presName="textRect" presStyleLbl="revTx" presStyleIdx="0" presStyleCnt="2">
        <dgm:presLayoutVars>
          <dgm:chMax val="1"/>
          <dgm:chPref val="1"/>
        </dgm:presLayoutVars>
      </dgm:prSet>
      <dgm:spPr/>
    </dgm:pt>
    <dgm:pt modelId="{094B42CD-8070-4E46-B4BA-023236E19A73}" type="pres">
      <dgm:prSet presAssocID="{8AD90746-9638-46A5-9685-EEDDD082E0E0}" presName="sibTrans" presStyleCnt="0"/>
      <dgm:spPr/>
    </dgm:pt>
    <dgm:pt modelId="{B225C748-F7EF-4854-9888-5C38CBD1CFD5}" type="pres">
      <dgm:prSet presAssocID="{2E35C713-234B-47C5-BE34-7D83F3B1F210}" presName="compNode" presStyleCnt="0"/>
      <dgm:spPr/>
    </dgm:pt>
    <dgm:pt modelId="{BF4393A4-BD02-4D7D-BEC3-D8525C28DB69}" type="pres">
      <dgm:prSet presAssocID="{2E35C713-234B-47C5-BE34-7D83F3B1F21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encil"/>
        </a:ext>
      </dgm:extLst>
    </dgm:pt>
    <dgm:pt modelId="{E21F1BE8-0E79-430B-ADE8-6214889666E9}" type="pres">
      <dgm:prSet presAssocID="{2E35C713-234B-47C5-BE34-7D83F3B1F210}" presName="spaceRect" presStyleCnt="0"/>
      <dgm:spPr/>
    </dgm:pt>
    <dgm:pt modelId="{C15ACAB0-5D06-41A1-9C21-779512892C39}" type="pres">
      <dgm:prSet presAssocID="{2E35C713-234B-47C5-BE34-7D83F3B1F210}" presName="textRect" presStyleLbl="revTx" presStyleIdx="1" presStyleCnt="2">
        <dgm:presLayoutVars>
          <dgm:chMax val="1"/>
          <dgm:chPref val="1"/>
        </dgm:presLayoutVars>
      </dgm:prSet>
      <dgm:spPr/>
    </dgm:pt>
  </dgm:ptLst>
  <dgm:cxnLst>
    <dgm:cxn modelId="{CB029E2D-BD76-4CE4-929F-F948ECD3CF2B}" srcId="{136B2EA8-7AC3-4F5F-B924-ACB67AEFB90A}" destId="{2E35C713-234B-47C5-BE34-7D83F3B1F210}" srcOrd="1" destOrd="0" parTransId="{969D60B8-CD0B-48E4-8413-A439A34A419E}" sibTransId="{03D6C5F8-9C14-4228-89C8-4C9D4D19C9DF}"/>
    <dgm:cxn modelId="{E5737E48-6978-4648-AF4B-3E9D904757E5}" srcId="{136B2EA8-7AC3-4F5F-B924-ACB67AEFB90A}" destId="{3E200411-6B83-4659-9B9F-057CC7586B97}" srcOrd="0" destOrd="0" parTransId="{2B936E65-10A3-454C-B100-54B24DC2887B}" sibTransId="{8AD90746-9638-46A5-9685-EEDDD082E0E0}"/>
    <dgm:cxn modelId="{63E59A49-A780-4A59-B00C-F0F08638CC95}" type="presOf" srcId="{136B2EA8-7AC3-4F5F-B924-ACB67AEFB90A}" destId="{21B9A9C4-A4FD-49F0-B5F3-5A5BA61239D5}" srcOrd="0" destOrd="0" presId="urn:microsoft.com/office/officeart/2018/2/layout/IconLabelList"/>
    <dgm:cxn modelId="{02196689-78F1-453F-ADA2-E25F12D58B08}" type="presOf" srcId="{3E200411-6B83-4659-9B9F-057CC7586B97}" destId="{5BEAF63F-558E-47B4-A213-2F54AEF264C0}" srcOrd="0" destOrd="0" presId="urn:microsoft.com/office/officeart/2018/2/layout/IconLabelList"/>
    <dgm:cxn modelId="{28EF2C9F-8306-4CD0-A8D9-F2421A3F4CB5}" type="presOf" srcId="{2E35C713-234B-47C5-BE34-7D83F3B1F210}" destId="{C15ACAB0-5D06-41A1-9C21-779512892C39}" srcOrd="0" destOrd="0" presId="urn:microsoft.com/office/officeart/2018/2/layout/IconLabelList"/>
    <dgm:cxn modelId="{8F93EB5A-1519-4398-B343-EEAD0EC2EB2D}" type="presParOf" srcId="{21B9A9C4-A4FD-49F0-B5F3-5A5BA61239D5}" destId="{37DAC525-D466-4D40-9797-838F32DE607F}" srcOrd="0" destOrd="0" presId="urn:microsoft.com/office/officeart/2018/2/layout/IconLabelList"/>
    <dgm:cxn modelId="{312F73E9-2E5B-4B09-BFA9-994479BCE8B8}" type="presParOf" srcId="{37DAC525-D466-4D40-9797-838F32DE607F}" destId="{B8A0F33C-1BED-4C73-93C8-3961DE0B3829}" srcOrd="0" destOrd="0" presId="urn:microsoft.com/office/officeart/2018/2/layout/IconLabelList"/>
    <dgm:cxn modelId="{37EF7AC5-E505-4E0D-B4EC-FCE966272CF2}" type="presParOf" srcId="{37DAC525-D466-4D40-9797-838F32DE607F}" destId="{EDD2CEEE-0C88-4631-A482-B93856580D34}" srcOrd="1" destOrd="0" presId="urn:microsoft.com/office/officeart/2018/2/layout/IconLabelList"/>
    <dgm:cxn modelId="{E57B88DA-C460-46E3-BC52-978510D5E282}" type="presParOf" srcId="{37DAC525-D466-4D40-9797-838F32DE607F}" destId="{5BEAF63F-558E-47B4-A213-2F54AEF264C0}" srcOrd="2" destOrd="0" presId="urn:microsoft.com/office/officeart/2018/2/layout/IconLabelList"/>
    <dgm:cxn modelId="{CBFAE894-FAF2-4999-ACD6-A1A8857D21D3}" type="presParOf" srcId="{21B9A9C4-A4FD-49F0-B5F3-5A5BA61239D5}" destId="{094B42CD-8070-4E46-B4BA-023236E19A73}" srcOrd="1" destOrd="0" presId="urn:microsoft.com/office/officeart/2018/2/layout/IconLabelList"/>
    <dgm:cxn modelId="{D64A8AD8-8031-4514-BB05-4DCB8ABEFE1B}" type="presParOf" srcId="{21B9A9C4-A4FD-49F0-B5F3-5A5BA61239D5}" destId="{B225C748-F7EF-4854-9888-5C38CBD1CFD5}" srcOrd="2" destOrd="0" presId="urn:microsoft.com/office/officeart/2018/2/layout/IconLabelList"/>
    <dgm:cxn modelId="{5F098515-86D3-4706-9041-55856974D536}" type="presParOf" srcId="{B225C748-F7EF-4854-9888-5C38CBD1CFD5}" destId="{BF4393A4-BD02-4D7D-BEC3-D8525C28DB69}" srcOrd="0" destOrd="0" presId="urn:microsoft.com/office/officeart/2018/2/layout/IconLabelList"/>
    <dgm:cxn modelId="{B9ED5416-2D26-4955-810C-3582D7832EDA}" type="presParOf" srcId="{B225C748-F7EF-4854-9888-5C38CBD1CFD5}" destId="{E21F1BE8-0E79-430B-ADE8-6214889666E9}" srcOrd="1" destOrd="0" presId="urn:microsoft.com/office/officeart/2018/2/layout/IconLabelList"/>
    <dgm:cxn modelId="{912E49D0-C3A7-459C-9933-C1164220E873}" type="presParOf" srcId="{B225C748-F7EF-4854-9888-5C38CBD1CFD5}" destId="{C15ACAB0-5D06-41A1-9C21-779512892C3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16B213E-31F4-4FDC-A80F-9051EE27DD3E}"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FEF82F5E-5EA5-4CD4-83B9-C6E7AF2223A9}">
      <dgm:prSet/>
      <dgm:spPr/>
      <dgm:t>
        <a:bodyPr/>
        <a:lstStyle/>
        <a:p>
          <a:r>
            <a:rPr lang="en-US"/>
            <a:t>non-verbal cues (facial expressions, hand and body signals) that indicate something important is being said.</a:t>
          </a:r>
        </a:p>
      </dgm:t>
    </dgm:pt>
    <dgm:pt modelId="{2136D4AA-227C-40C5-9A05-AF8F2BD605A4}" type="parTrans" cxnId="{2461FD8F-C7A7-4617-9D61-F5DDD69C6F95}">
      <dgm:prSet/>
      <dgm:spPr/>
      <dgm:t>
        <a:bodyPr/>
        <a:lstStyle/>
        <a:p>
          <a:endParaRPr lang="en-US"/>
        </a:p>
      </dgm:t>
    </dgm:pt>
    <dgm:pt modelId="{21794222-A0AA-4FAD-A1A9-5878C1F83C6C}" type="sibTrans" cxnId="{2461FD8F-C7A7-4617-9D61-F5DDD69C6F95}">
      <dgm:prSet/>
      <dgm:spPr/>
      <dgm:t>
        <a:bodyPr/>
        <a:lstStyle/>
        <a:p>
          <a:endParaRPr lang="en-US"/>
        </a:p>
      </dgm:t>
    </dgm:pt>
    <dgm:pt modelId="{6D6106D0-E8D9-4C5B-AB26-728094245659}">
      <dgm:prSet/>
      <dgm:spPr/>
      <dgm:t>
        <a:bodyPr/>
        <a:lstStyle/>
        <a:p>
          <a:r>
            <a:rPr lang="en-US"/>
            <a:t>visual cues (note what is on the visuals, note references to names and sources)</a:t>
          </a:r>
        </a:p>
      </dgm:t>
    </dgm:pt>
    <dgm:pt modelId="{6E233168-0C59-4E61-822F-EC740E3BC52C}" type="parTrans" cxnId="{2001E541-CADE-4C2F-9CBB-5A2CD4848A7E}">
      <dgm:prSet/>
      <dgm:spPr/>
      <dgm:t>
        <a:bodyPr/>
        <a:lstStyle/>
        <a:p>
          <a:endParaRPr lang="en-US"/>
        </a:p>
      </dgm:t>
    </dgm:pt>
    <dgm:pt modelId="{4DFDFBE1-A1F3-4D43-87B0-8CE7DA0E3965}" type="sibTrans" cxnId="{2001E541-CADE-4C2F-9CBB-5A2CD4848A7E}">
      <dgm:prSet/>
      <dgm:spPr/>
      <dgm:t>
        <a:bodyPr/>
        <a:lstStyle/>
        <a:p>
          <a:endParaRPr lang="en-US"/>
        </a:p>
      </dgm:t>
    </dgm:pt>
    <dgm:pt modelId="{00E8C01E-2981-4BB3-A24B-2D7D282EEA8B}" type="pres">
      <dgm:prSet presAssocID="{F16B213E-31F4-4FDC-A80F-9051EE27DD3E}" presName="linear" presStyleCnt="0">
        <dgm:presLayoutVars>
          <dgm:animLvl val="lvl"/>
          <dgm:resizeHandles val="exact"/>
        </dgm:presLayoutVars>
      </dgm:prSet>
      <dgm:spPr/>
    </dgm:pt>
    <dgm:pt modelId="{36DBA937-C874-41A7-BA69-2F82A855B601}" type="pres">
      <dgm:prSet presAssocID="{FEF82F5E-5EA5-4CD4-83B9-C6E7AF2223A9}" presName="parentText" presStyleLbl="node1" presStyleIdx="0" presStyleCnt="2">
        <dgm:presLayoutVars>
          <dgm:chMax val="0"/>
          <dgm:bulletEnabled val="1"/>
        </dgm:presLayoutVars>
      </dgm:prSet>
      <dgm:spPr/>
    </dgm:pt>
    <dgm:pt modelId="{3820AC10-E5C8-458B-9073-3EC41121D0E2}" type="pres">
      <dgm:prSet presAssocID="{21794222-A0AA-4FAD-A1A9-5878C1F83C6C}" presName="spacer" presStyleCnt="0"/>
      <dgm:spPr/>
    </dgm:pt>
    <dgm:pt modelId="{20656482-38F0-4CF6-BF69-98049126263A}" type="pres">
      <dgm:prSet presAssocID="{6D6106D0-E8D9-4C5B-AB26-728094245659}" presName="parentText" presStyleLbl="node1" presStyleIdx="1" presStyleCnt="2">
        <dgm:presLayoutVars>
          <dgm:chMax val="0"/>
          <dgm:bulletEnabled val="1"/>
        </dgm:presLayoutVars>
      </dgm:prSet>
      <dgm:spPr/>
    </dgm:pt>
  </dgm:ptLst>
  <dgm:cxnLst>
    <dgm:cxn modelId="{2CEBBD11-3DE6-424A-BEF2-4F437BA17F9F}" type="presOf" srcId="{FEF82F5E-5EA5-4CD4-83B9-C6E7AF2223A9}" destId="{36DBA937-C874-41A7-BA69-2F82A855B601}" srcOrd="0" destOrd="0" presId="urn:microsoft.com/office/officeart/2005/8/layout/vList2"/>
    <dgm:cxn modelId="{2001E541-CADE-4C2F-9CBB-5A2CD4848A7E}" srcId="{F16B213E-31F4-4FDC-A80F-9051EE27DD3E}" destId="{6D6106D0-E8D9-4C5B-AB26-728094245659}" srcOrd="1" destOrd="0" parTransId="{6E233168-0C59-4E61-822F-EC740E3BC52C}" sibTransId="{4DFDFBE1-A1F3-4D43-87B0-8CE7DA0E3965}"/>
    <dgm:cxn modelId="{22141A67-35C9-4F7C-9C3F-2AF7963303FF}" type="presOf" srcId="{F16B213E-31F4-4FDC-A80F-9051EE27DD3E}" destId="{00E8C01E-2981-4BB3-A24B-2D7D282EEA8B}" srcOrd="0" destOrd="0" presId="urn:microsoft.com/office/officeart/2005/8/layout/vList2"/>
    <dgm:cxn modelId="{2461FD8F-C7A7-4617-9D61-F5DDD69C6F95}" srcId="{F16B213E-31F4-4FDC-A80F-9051EE27DD3E}" destId="{FEF82F5E-5EA5-4CD4-83B9-C6E7AF2223A9}" srcOrd="0" destOrd="0" parTransId="{2136D4AA-227C-40C5-9A05-AF8F2BD605A4}" sibTransId="{21794222-A0AA-4FAD-A1A9-5878C1F83C6C}"/>
    <dgm:cxn modelId="{04E0ACC1-93D8-42A1-983F-7DE73D5C75E6}" type="presOf" srcId="{6D6106D0-E8D9-4C5B-AB26-728094245659}" destId="{20656482-38F0-4CF6-BF69-98049126263A}" srcOrd="0" destOrd="0" presId="urn:microsoft.com/office/officeart/2005/8/layout/vList2"/>
    <dgm:cxn modelId="{C09A88E7-C274-40F5-B4A6-635FA917124A}" type="presParOf" srcId="{00E8C01E-2981-4BB3-A24B-2D7D282EEA8B}" destId="{36DBA937-C874-41A7-BA69-2F82A855B601}" srcOrd="0" destOrd="0" presId="urn:microsoft.com/office/officeart/2005/8/layout/vList2"/>
    <dgm:cxn modelId="{AC663722-9CD9-4874-9101-9663A4FBFCC7}" type="presParOf" srcId="{00E8C01E-2981-4BB3-A24B-2D7D282EEA8B}" destId="{3820AC10-E5C8-458B-9073-3EC41121D0E2}" srcOrd="1" destOrd="0" presId="urn:microsoft.com/office/officeart/2005/8/layout/vList2"/>
    <dgm:cxn modelId="{6F6C0F04-3567-4270-875A-67785F60E8E9}" type="presParOf" srcId="{00E8C01E-2981-4BB3-A24B-2D7D282EEA8B}" destId="{20656482-38F0-4CF6-BF69-98049126263A}"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7FA75A-54DE-4A4D-9EC6-B2D293D2E9D9}">
      <dsp:nvSpPr>
        <dsp:cNvPr id="0" name=""/>
        <dsp:cNvSpPr/>
      </dsp:nvSpPr>
      <dsp:spPr>
        <a:xfrm>
          <a:off x="679050" y="376937"/>
          <a:ext cx="1887187" cy="1887187"/>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13E3D5-2079-4A46-92F6-52BA25CC1C25}">
      <dsp:nvSpPr>
        <dsp:cNvPr id="0" name=""/>
        <dsp:cNvSpPr/>
      </dsp:nvSpPr>
      <dsp:spPr>
        <a:xfrm>
          <a:off x="1081237" y="779125"/>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5C29659-872C-40F4-B3AA-218435518CA8}">
      <dsp:nvSpPr>
        <dsp:cNvPr id="0" name=""/>
        <dsp:cNvSpPr/>
      </dsp:nvSpPr>
      <dsp:spPr>
        <a:xfrm>
          <a:off x="75768" y="2851938"/>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defRPr cap="all"/>
          </a:pPr>
          <a:r>
            <a:rPr lang="en-US" sz="2800" kern="1200"/>
            <a:t>Pseudo-listening </a:t>
          </a:r>
        </a:p>
      </dsp:txBody>
      <dsp:txXfrm>
        <a:off x="75768" y="2851938"/>
        <a:ext cx="3093750" cy="720000"/>
      </dsp:txXfrm>
    </dsp:sp>
    <dsp:sp modelId="{8A85046A-EDDB-4FA1-B547-FC4A51A91C9D}">
      <dsp:nvSpPr>
        <dsp:cNvPr id="0" name=""/>
        <dsp:cNvSpPr/>
      </dsp:nvSpPr>
      <dsp:spPr>
        <a:xfrm>
          <a:off x="4314206" y="376937"/>
          <a:ext cx="1887187" cy="1887187"/>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94B3E3-EA51-4CEF-9994-F4687F6FA845}">
      <dsp:nvSpPr>
        <dsp:cNvPr id="0" name=""/>
        <dsp:cNvSpPr/>
      </dsp:nvSpPr>
      <dsp:spPr>
        <a:xfrm>
          <a:off x="4716393" y="779125"/>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FF0642-99BF-4F52-92B2-4F2D8A5AD517}">
      <dsp:nvSpPr>
        <dsp:cNvPr id="0" name=""/>
        <dsp:cNvSpPr/>
      </dsp:nvSpPr>
      <dsp:spPr>
        <a:xfrm>
          <a:off x="3710925" y="2851938"/>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defRPr cap="all"/>
          </a:pPr>
          <a:r>
            <a:rPr lang="en-US" sz="2800" kern="1200"/>
            <a:t>Selective listening</a:t>
          </a:r>
        </a:p>
      </dsp:txBody>
      <dsp:txXfrm>
        <a:off x="3710925" y="2851938"/>
        <a:ext cx="3093750" cy="720000"/>
      </dsp:txXfrm>
    </dsp:sp>
    <dsp:sp modelId="{3E6A187B-2B93-4ECF-B409-BE991BDF4EFF}">
      <dsp:nvSpPr>
        <dsp:cNvPr id="0" name=""/>
        <dsp:cNvSpPr/>
      </dsp:nvSpPr>
      <dsp:spPr>
        <a:xfrm>
          <a:off x="7949362" y="376937"/>
          <a:ext cx="1887187" cy="1887187"/>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B09700-27A4-456D-A463-537A86FB38AA}">
      <dsp:nvSpPr>
        <dsp:cNvPr id="0" name=""/>
        <dsp:cNvSpPr/>
      </dsp:nvSpPr>
      <dsp:spPr>
        <a:xfrm>
          <a:off x="8351550" y="779125"/>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64BDE1-D9BD-4126-9B45-2E9C4DBBFBD8}">
      <dsp:nvSpPr>
        <dsp:cNvPr id="0" name=""/>
        <dsp:cNvSpPr/>
      </dsp:nvSpPr>
      <dsp:spPr>
        <a:xfrm>
          <a:off x="7346081" y="2851938"/>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defRPr cap="all"/>
          </a:pPr>
          <a:r>
            <a:rPr lang="en-US" sz="2800" kern="1200"/>
            <a:t>Criticizing</a:t>
          </a:r>
        </a:p>
      </dsp:txBody>
      <dsp:txXfrm>
        <a:off x="7346081" y="2851938"/>
        <a:ext cx="30937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0849C8-4866-4F99-BA7D-53398F337F87}">
      <dsp:nvSpPr>
        <dsp:cNvPr id="0" name=""/>
        <dsp:cNvSpPr/>
      </dsp:nvSpPr>
      <dsp:spPr>
        <a:xfrm>
          <a:off x="0" y="1780"/>
          <a:ext cx="6263640" cy="7587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176C5E-0FB9-4E4D-A018-8A8C3593F058}">
      <dsp:nvSpPr>
        <dsp:cNvPr id="0" name=""/>
        <dsp:cNvSpPr/>
      </dsp:nvSpPr>
      <dsp:spPr>
        <a:xfrm>
          <a:off x="229529" y="172505"/>
          <a:ext cx="417326" cy="4173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FFF6A7E-540F-465F-936F-6E1EFF3E7F1B}">
      <dsp:nvSpPr>
        <dsp:cNvPr id="0" name=""/>
        <dsp:cNvSpPr/>
      </dsp:nvSpPr>
      <dsp:spPr>
        <a:xfrm>
          <a:off x="876386" y="1780"/>
          <a:ext cx="5387253" cy="758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304" tIns="80304" rIns="80304" bIns="80304" numCol="1" spcCol="1270" anchor="ctr" anchorCtr="0">
          <a:noAutofit/>
        </a:bodyPr>
        <a:lstStyle/>
        <a:p>
          <a:pPr marL="0" lvl="0" indent="0" algn="l" defTabSz="844550">
            <a:lnSpc>
              <a:spcPct val="90000"/>
            </a:lnSpc>
            <a:spcBef>
              <a:spcPct val="0"/>
            </a:spcBef>
            <a:spcAft>
              <a:spcPct val="35000"/>
            </a:spcAft>
            <a:buNone/>
          </a:pPr>
          <a:r>
            <a:rPr lang="en-US" sz="1900" kern="1200"/>
            <a:t>Awareness</a:t>
          </a:r>
        </a:p>
      </dsp:txBody>
      <dsp:txXfrm>
        <a:off x="876386" y="1780"/>
        <a:ext cx="5387253" cy="758776"/>
      </dsp:txXfrm>
    </dsp:sp>
    <dsp:sp modelId="{F3324207-6BD2-4493-8149-C0B2B489596B}">
      <dsp:nvSpPr>
        <dsp:cNvPr id="0" name=""/>
        <dsp:cNvSpPr/>
      </dsp:nvSpPr>
      <dsp:spPr>
        <a:xfrm>
          <a:off x="0" y="950250"/>
          <a:ext cx="6263640" cy="7587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584215-EC61-4F92-9E97-F358903B4062}">
      <dsp:nvSpPr>
        <dsp:cNvPr id="0" name=""/>
        <dsp:cNvSpPr/>
      </dsp:nvSpPr>
      <dsp:spPr>
        <a:xfrm>
          <a:off x="229529" y="1120975"/>
          <a:ext cx="417326" cy="4173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53CDFD6-565F-46F9-B701-EDEE12B83F52}">
      <dsp:nvSpPr>
        <dsp:cNvPr id="0" name=""/>
        <dsp:cNvSpPr/>
      </dsp:nvSpPr>
      <dsp:spPr>
        <a:xfrm>
          <a:off x="876386" y="950250"/>
          <a:ext cx="5387253" cy="758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304" tIns="80304" rIns="80304" bIns="80304" numCol="1" spcCol="1270" anchor="ctr" anchorCtr="0">
          <a:noAutofit/>
        </a:bodyPr>
        <a:lstStyle/>
        <a:p>
          <a:pPr marL="0" lvl="0" indent="0" algn="l" defTabSz="844550">
            <a:lnSpc>
              <a:spcPct val="90000"/>
            </a:lnSpc>
            <a:spcBef>
              <a:spcPct val="0"/>
            </a:spcBef>
            <a:spcAft>
              <a:spcPct val="35000"/>
            </a:spcAft>
            <a:buNone/>
          </a:pPr>
          <a:r>
            <a:rPr lang="en-US" sz="1900" kern="1200"/>
            <a:t>Be physically and mentally prepared to listen</a:t>
          </a:r>
        </a:p>
      </dsp:txBody>
      <dsp:txXfrm>
        <a:off x="876386" y="950250"/>
        <a:ext cx="5387253" cy="758776"/>
      </dsp:txXfrm>
    </dsp:sp>
    <dsp:sp modelId="{F1CFE72A-509F-4DF3-AE8D-F0EDF8B85AE1}">
      <dsp:nvSpPr>
        <dsp:cNvPr id="0" name=""/>
        <dsp:cNvSpPr/>
      </dsp:nvSpPr>
      <dsp:spPr>
        <a:xfrm>
          <a:off x="0" y="1898720"/>
          <a:ext cx="6263640" cy="7587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416D09-B1EE-4A6C-BEF3-284BD33A2CB2}">
      <dsp:nvSpPr>
        <dsp:cNvPr id="0" name=""/>
        <dsp:cNvSpPr/>
      </dsp:nvSpPr>
      <dsp:spPr>
        <a:xfrm>
          <a:off x="229529" y="2069445"/>
          <a:ext cx="417326" cy="4173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414BD28-F14F-4A7C-ACA4-7BCF36FA66C0}">
      <dsp:nvSpPr>
        <dsp:cNvPr id="0" name=""/>
        <dsp:cNvSpPr/>
      </dsp:nvSpPr>
      <dsp:spPr>
        <a:xfrm>
          <a:off x="876386" y="1898720"/>
          <a:ext cx="5387253" cy="758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304" tIns="80304" rIns="80304" bIns="80304" numCol="1" spcCol="1270" anchor="ctr" anchorCtr="0">
          <a:noAutofit/>
        </a:bodyPr>
        <a:lstStyle/>
        <a:p>
          <a:pPr marL="0" lvl="0" indent="0" algn="l" defTabSz="844550">
            <a:lnSpc>
              <a:spcPct val="90000"/>
            </a:lnSpc>
            <a:spcBef>
              <a:spcPct val="0"/>
            </a:spcBef>
            <a:spcAft>
              <a:spcPct val="35000"/>
            </a:spcAft>
            <a:buNone/>
          </a:pPr>
          <a:r>
            <a:rPr lang="en-US" sz="1900" kern="1200"/>
            <a:t>Set a goal</a:t>
          </a:r>
        </a:p>
      </dsp:txBody>
      <dsp:txXfrm>
        <a:off x="876386" y="1898720"/>
        <a:ext cx="5387253" cy="758776"/>
      </dsp:txXfrm>
    </dsp:sp>
    <dsp:sp modelId="{3341C086-C5DC-473A-9BB9-860EDA1986CD}">
      <dsp:nvSpPr>
        <dsp:cNvPr id="0" name=""/>
        <dsp:cNvSpPr/>
      </dsp:nvSpPr>
      <dsp:spPr>
        <a:xfrm>
          <a:off x="0" y="2847191"/>
          <a:ext cx="6263640" cy="7587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6D3A0C-CCC4-4459-B9FE-2CABC255B711}">
      <dsp:nvSpPr>
        <dsp:cNvPr id="0" name=""/>
        <dsp:cNvSpPr/>
      </dsp:nvSpPr>
      <dsp:spPr>
        <a:xfrm>
          <a:off x="229529" y="3017915"/>
          <a:ext cx="417326" cy="4173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08A0FA3-DABA-40D4-BC7F-106A46ACD71D}">
      <dsp:nvSpPr>
        <dsp:cNvPr id="0" name=""/>
        <dsp:cNvSpPr/>
      </dsp:nvSpPr>
      <dsp:spPr>
        <a:xfrm>
          <a:off x="876386" y="2847191"/>
          <a:ext cx="5387253" cy="758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304" tIns="80304" rIns="80304" bIns="80304" numCol="1" spcCol="1270" anchor="ctr" anchorCtr="0">
          <a:noAutofit/>
        </a:bodyPr>
        <a:lstStyle/>
        <a:p>
          <a:pPr marL="0" lvl="0" indent="0" algn="l" defTabSz="844550">
            <a:lnSpc>
              <a:spcPct val="90000"/>
            </a:lnSpc>
            <a:spcBef>
              <a:spcPct val="0"/>
            </a:spcBef>
            <a:spcAft>
              <a:spcPct val="35000"/>
            </a:spcAft>
            <a:buNone/>
          </a:pPr>
          <a:r>
            <a:rPr lang="en-US" sz="1900" kern="1200"/>
            <a:t>Sit in the front or center</a:t>
          </a:r>
        </a:p>
      </dsp:txBody>
      <dsp:txXfrm>
        <a:off x="876386" y="2847191"/>
        <a:ext cx="5387253" cy="758776"/>
      </dsp:txXfrm>
    </dsp:sp>
    <dsp:sp modelId="{243B10D7-D163-4E96-95A1-271189AB7FA2}">
      <dsp:nvSpPr>
        <dsp:cNvPr id="0" name=""/>
        <dsp:cNvSpPr/>
      </dsp:nvSpPr>
      <dsp:spPr>
        <a:xfrm>
          <a:off x="0" y="3795661"/>
          <a:ext cx="6263640" cy="7587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C6E691-9A95-405F-AAEA-8F866DCDA684}">
      <dsp:nvSpPr>
        <dsp:cNvPr id="0" name=""/>
        <dsp:cNvSpPr/>
      </dsp:nvSpPr>
      <dsp:spPr>
        <a:xfrm>
          <a:off x="229529" y="3966385"/>
          <a:ext cx="417326" cy="41732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E0EB37-60AE-43C5-A708-F82D33A4DF39}">
      <dsp:nvSpPr>
        <dsp:cNvPr id="0" name=""/>
        <dsp:cNvSpPr/>
      </dsp:nvSpPr>
      <dsp:spPr>
        <a:xfrm>
          <a:off x="876386" y="3795661"/>
          <a:ext cx="5387253" cy="758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304" tIns="80304" rIns="80304" bIns="80304" numCol="1" spcCol="1270" anchor="ctr" anchorCtr="0">
          <a:noAutofit/>
        </a:bodyPr>
        <a:lstStyle/>
        <a:p>
          <a:pPr marL="0" lvl="0" indent="0" algn="l" defTabSz="844550">
            <a:lnSpc>
              <a:spcPct val="90000"/>
            </a:lnSpc>
            <a:spcBef>
              <a:spcPct val="0"/>
            </a:spcBef>
            <a:spcAft>
              <a:spcPct val="35000"/>
            </a:spcAft>
            <a:buNone/>
          </a:pPr>
          <a:r>
            <a:rPr lang="en-US" sz="1900" kern="1200"/>
            <a:t>Practice- dictation</a:t>
          </a:r>
        </a:p>
      </dsp:txBody>
      <dsp:txXfrm>
        <a:off x="876386" y="3795661"/>
        <a:ext cx="5387253" cy="758776"/>
      </dsp:txXfrm>
    </dsp:sp>
    <dsp:sp modelId="{ECF65B84-7DC3-4021-8BC9-07E5BD6F98A0}">
      <dsp:nvSpPr>
        <dsp:cNvPr id="0" name=""/>
        <dsp:cNvSpPr/>
      </dsp:nvSpPr>
      <dsp:spPr>
        <a:xfrm>
          <a:off x="0" y="4744131"/>
          <a:ext cx="6263640" cy="75877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20E036-1D73-452B-A01B-28CC90061E5F}">
      <dsp:nvSpPr>
        <dsp:cNvPr id="0" name=""/>
        <dsp:cNvSpPr/>
      </dsp:nvSpPr>
      <dsp:spPr>
        <a:xfrm>
          <a:off x="229529" y="4914855"/>
          <a:ext cx="417326" cy="41732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4B06AB-0A58-4392-A8A8-738170885D4F}">
      <dsp:nvSpPr>
        <dsp:cNvPr id="0" name=""/>
        <dsp:cNvSpPr/>
      </dsp:nvSpPr>
      <dsp:spPr>
        <a:xfrm>
          <a:off x="876386" y="4744131"/>
          <a:ext cx="5387253" cy="758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304" tIns="80304" rIns="80304" bIns="80304" numCol="1" spcCol="1270" anchor="ctr" anchorCtr="0">
          <a:noAutofit/>
        </a:bodyPr>
        <a:lstStyle/>
        <a:p>
          <a:pPr marL="0" lvl="0" indent="0" algn="l" defTabSz="844550">
            <a:lnSpc>
              <a:spcPct val="90000"/>
            </a:lnSpc>
            <a:spcBef>
              <a:spcPct val="0"/>
            </a:spcBef>
            <a:spcAft>
              <a:spcPct val="35000"/>
            </a:spcAft>
            <a:buNone/>
          </a:pPr>
          <a:r>
            <a:rPr lang="en-US" sz="1900" kern="1200"/>
            <a:t>Pretend to be fascinated if you have to</a:t>
          </a:r>
        </a:p>
      </dsp:txBody>
      <dsp:txXfrm>
        <a:off x="876386" y="4744131"/>
        <a:ext cx="5387253" cy="7587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A0F33C-1BED-4C73-93C8-3961DE0B3829}">
      <dsp:nvSpPr>
        <dsp:cNvPr id="0" name=""/>
        <dsp:cNvSpPr/>
      </dsp:nvSpPr>
      <dsp:spPr>
        <a:xfrm>
          <a:off x="1747800" y="6085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EAF63F-558E-47B4-A213-2F54AEF264C0}">
      <dsp:nvSpPr>
        <dsp:cNvPr id="0" name=""/>
        <dsp:cNvSpPr/>
      </dsp:nvSpPr>
      <dsp:spPr>
        <a:xfrm>
          <a:off x="559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Concentrate and pay attention</a:t>
          </a:r>
        </a:p>
      </dsp:txBody>
      <dsp:txXfrm>
        <a:off x="559800" y="3022743"/>
        <a:ext cx="4320000" cy="720000"/>
      </dsp:txXfrm>
    </dsp:sp>
    <dsp:sp modelId="{BF4393A4-BD02-4D7D-BEC3-D8525C28DB69}">
      <dsp:nvSpPr>
        <dsp:cNvPr id="0" name=""/>
        <dsp:cNvSpPr/>
      </dsp:nvSpPr>
      <dsp:spPr>
        <a:xfrm>
          <a:off x="6823800" y="6085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5ACAB0-5D06-41A1-9C21-779512892C39}">
      <dsp:nvSpPr>
        <dsp:cNvPr id="0" name=""/>
        <dsp:cNvSpPr/>
      </dsp:nvSpPr>
      <dsp:spPr>
        <a:xfrm>
          <a:off x="5635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Don’t try to write down everything being said</a:t>
          </a:r>
        </a:p>
      </dsp:txBody>
      <dsp:txXfrm>
        <a:off x="5635800" y="3022743"/>
        <a:ext cx="4320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DBA937-C874-41A7-BA69-2F82A855B601}">
      <dsp:nvSpPr>
        <dsp:cNvPr id="0" name=""/>
        <dsp:cNvSpPr/>
      </dsp:nvSpPr>
      <dsp:spPr>
        <a:xfrm>
          <a:off x="0" y="31329"/>
          <a:ext cx="10515600" cy="208961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a:t>non-verbal cues (facial expressions, hand and body signals) that indicate something important is being said.</a:t>
          </a:r>
        </a:p>
      </dsp:txBody>
      <dsp:txXfrm>
        <a:off x="102007" y="133336"/>
        <a:ext cx="10311586" cy="1885605"/>
      </dsp:txXfrm>
    </dsp:sp>
    <dsp:sp modelId="{20656482-38F0-4CF6-BF69-98049126263A}">
      <dsp:nvSpPr>
        <dsp:cNvPr id="0" name=""/>
        <dsp:cNvSpPr/>
      </dsp:nvSpPr>
      <dsp:spPr>
        <a:xfrm>
          <a:off x="0" y="2230389"/>
          <a:ext cx="10515600" cy="208961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kern="1200"/>
            <a:t>visual cues (note what is on the visuals, note references to names and sources)</a:t>
          </a:r>
        </a:p>
      </dsp:txBody>
      <dsp:txXfrm>
        <a:off x="102007" y="2332396"/>
        <a:ext cx="10311586" cy="1885605"/>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11/27/2023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6.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youtube.com/watch?v=HEsBd_Rgzfs" TargetMode="External"/><Relationship Id="rId2" Type="http://schemas.openxmlformats.org/officeDocument/2006/relationships/hyperlink" Target="https://student.unsw.edu.au/note-taking-skills"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youtube.com/watch?v=qjBdcyueom8"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56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2" name="Freeform: Shape 11">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6429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14" name="Freeform: Shape 13">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6" name="Freeform: Shape 15">
            <a:extLst>
              <a:ext uri="{FF2B5EF4-FFF2-40B4-BE49-F238E27FC236}">
                <a16:creationId xmlns:a16="http://schemas.microsoft.com/office/drawing/2014/main" id="{6BA9E676-A8FC-4C2F-8D78-C13ED8ABD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782347" cy="2943932"/>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8" name="Freeform: Shape 17">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 name="Freeform: Shape 19">
            <a:extLst>
              <a:ext uri="{FF2B5EF4-FFF2-40B4-BE49-F238E27FC236}">
                <a16:creationId xmlns:a16="http://schemas.microsoft.com/office/drawing/2014/main" id="{EECD79B5-5FC5-495F-BFD6-346C16E787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65207" y="4529611"/>
            <a:ext cx="2426793" cy="232838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2" name="Rectangle 21">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2D9D048-3063-435A-8C23-26C1907E9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21898" y="819446"/>
            <a:ext cx="8751370" cy="5402463"/>
          </a:xfrm>
          <a:prstGeom prst="rect">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20315" y="727769"/>
            <a:ext cx="8751370" cy="5402463"/>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381534" y="1344304"/>
            <a:ext cx="7451678" cy="2843702"/>
          </a:xfrm>
        </p:spPr>
        <p:txBody>
          <a:bodyPr>
            <a:normAutofit/>
          </a:bodyPr>
          <a:lstStyle/>
          <a:p>
            <a:r>
              <a:rPr lang="en-US" sz="5400">
                <a:solidFill>
                  <a:schemeClr val="bg1"/>
                </a:solidFill>
                <a:cs typeface="Calibri Light"/>
              </a:rPr>
              <a:t>Note taking &amp; Active listening</a:t>
            </a:r>
            <a:endParaRPr lang="en-US" sz="5400">
              <a:solidFill>
                <a:schemeClr val="bg1"/>
              </a:solidFill>
            </a:endParaRPr>
          </a:p>
        </p:txBody>
      </p:sp>
      <p:sp>
        <p:nvSpPr>
          <p:cNvPr id="3" name="Subtitle 2"/>
          <p:cNvSpPr>
            <a:spLocks noGrp="1"/>
          </p:cNvSpPr>
          <p:nvPr>
            <p:ph type="subTitle" idx="1"/>
          </p:nvPr>
        </p:nvSpPr>
        <p:spPr>
          <a:xfrm>
            <a:off x="2886765" y="4414123"/>
            <a:ext cx="6418471" cy="1432109"/>
          </a:xfrm>
        </p:spPr>
        <p:txBody>
          <a:bodyPr>
            <a:normAutofit/>
          </a:bodyPr>
          <a:lstStyle/>
          <a:p>
            <a:endParaRPr lang="en-US" sz="2000">
              <a:solidFill>
                <a:schemeClr val="bg1"/>
              </a:solidFill>
            </a:endParaRPr>
          </a:p>
        </p:txBody>
      </p:sp>
      <p:sp>
        <p:nvSpPr>
          <p:cNvPr id="28" name="Oval 27">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0" name="Oval 29">
            <a:extLst>
              <a:ext uri="{FF2B5EF4-FFF2-40B4-BE49-F238E27FC236}">
                <a16:creationId xmlns:a16="http://schemas.microsoft.com/office/drawing/2014/main" id="{B6C541AE-9B02-44C0-B8C6-B2DEA7ED3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9446" y="4786746"/>
            <a:ext cx="620727" cy="620727"/>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C618CC-6866-4882-84D8-2B49C8FC121A}"/>
              </a:ext>
            </a:extLst>
          </p:cNvPr>
          <p:cNvSpPr>
            <a:spLocks noGrp="1"/>
          </p:cNvSpPr>
          <p:nvPr>
            <p:ph type="title"/>
          </p:nvPr>
        </p:nvSpPr>
        <p:spPr>
          <a:xfrm>
            <a:off x="838200" y="365125"/>
            <a:ext cx="10515600" cy="1325563"/>
          </a:xfrm>
        </p:spPr>
        <p:txBody>
          <a:bodyPr>
            <a:normAutofit/>
          </a:bodyPr>
          <a:lstStyle/>
          <a:p>
            <a:r>
              <a:rPr lang="en-US" sz="4600">
                <a:solidFill>
                  <a:srgbClr val="FFFFFF"/>
                </a:solidFill>
              </a:rPr>
              <a:t>Before the Lecture: Be prepared</a:t>
            </a:r>
          </a:p>
        </p:txBody>
      </p:sp>
      <p:sp>
        <p:nvSpPr>
          <p:cNvPr id="3" name="Content Placeholder 2">
            <a:extLst>
              <a:ext uri="{FF2B5EF4-FFF2-40B4-BE49-F238E27FC236}">
                <a16:creationId xmlns:a16="http://schemas.microsoft.com/office/drawing/2014/main" id="{EC95F27F-3C76-473C-89DA-5BD2755C26AB}"/>
              </a:ext>
            </a:extLst>
          </p:cNvPr>
          <p:cNvSpPr>
            <a:spLocks noGrp="1"/>
          </p:cNvSpPr>
          <p:nvPr>
            <p:ph idx="1"/>
          </p:nvPr>
        </p:nvSpPr>
        <p:spPr>
          <a:xfrm>
            <a:off x="838200" y="2438400"/>
            <a:ext cx="10515600" cy="3738562"/>
          </a:xfrm>
        </p:spPr>
        <p:txBody>
          <a:bodyPr vert="horz" lIns="91440" tIns="45720" rIns="91440" bIns="45720" rtlCol="0">
            <a:normAutofit/>
          </a:bodyPr>
          <a:lstStyle/>
          <a:p>
            <a:r>
              <a:rPr lang="en-US" sz="2600">
                <a:ea typeface="+mn-lt"/>
                <a:cs typeface="+mn-lt"/>
              </a:rPr>
              <a:t>Know what the lecture will be about. Check the course outline for weekly topics.</a:t>
            </a:r>
            <a:endParaRPr lang="en-US" sz="2600">
              <a:cs typeface="Calibri" panose="020F0502020204030204"/>
            </a:endParaRPr>
          </a:p>
          <a:p>
            <a:r>
              <a:rPr lang="en-US" sz="2600">
                <a:ea typeface="+mn-lt"/>
                <a:cs typeface="+mn-lt"/>
              </a:rPr>
              <a:t>Do any required pre-reading.</a:t>
            </a:r>
            <a:endParaRPr lang="en-US" sz="2600"/>
          </a:p>
          <a:p>
            <a:r>
              <a:rPr lang="en-US" sz="2600">
                <a:ea typeface="+mn-lt"/>
                <a:cs typeface="+mn-lt"/>
              </a:rPr>
              <a:t>If lecture slides are available before class, download them.</a:t>
            </a:r>
            <a:endParaRPr lang="en-US" sz="2600"/>
          </a:p>
          <a:p>
            <a:r>
              <a:rPr lang="en-US" sz="2600">
                <a:ea typeface="+mn-lt"/>
                <a:cs typeface="+mn-lt"/>
              </a:rPr>
              <a:t>Review notes from previous lectures.</a:t>
            </a:r>
            <a:endParaRPr lang="en-US" sz="2600"/>
          </a:p>
          <a:p>
            <a:r>
              <a:rPr lang="en-US" sz="2600">
                <a:ea typeface="+mn-lt"/>
                <a:cs typeface="+mn-lt"/>
              </a:rPr>
              <a:t>Set up notebooks/ documents for note-taking.</a:t>
            </a:r>
            <a:endParaRPr lang="en-US" sz="2600"/>
          </a:p>
          <a:p>
            <a:r>
              <a:rPr lang="en-US" sz="2600">
                <a:ea typeface="+mn-lt"/>
                <a:cs typeface="+mn-lt"/>
              </a:rPr>
              <a:t>Arrive on time and sit near the front - in order to take good notes, you need to hear and see clearly.</a:t>
            </a:r>
            <a:endParaRPr lang="en-US" sz="2600"/>
          </a:p>
          <a:p>
            <a:endParaRPr lang="en-US" sz="2600">
              <a:cs typeface="Calibri"/>
            </a:endParaRPr>
          </a:p>
        </p:txBody>
      </p:sp>
    </p:spTree>
    <p:extLst>
      <p:ext uri="{BB962C8B-B14F-4D97-AF65-F5344CB8AC3E}">
        <p14:creationId xmlns:p14="http://schemas.microsoft.com/office/powerpoint/2010/main" val="3513814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53663-2A01-402A-9836-A77E23FF7B9F}"/>
              </a:ext>
            </a:extLst>
          </p:cNvPr>
          <p:cNvSpPr>
            <a:spLocks noGrp="1"/>
          </p:cNvSpPr>
          <p:nvPr>
            <p:ph type="title"/>
          </p:nvPr>
        </p:nvSpPr>
        <p:spPr/>
        <p:txBody>
          <a:bodyPr>
            <a:normAutofit/>
          </a:bodyPr>
          <a:lstStyle/>
          <a:p>
            <a:r>
              <a:rPr lang="en-US" dirty="0"/>
              <a:t>During the lecture: Strategies for effective note-taking</a:t>
            </a:r>
          </a:p>
        </p:txBody>
      </p:sp>
      <p:graphicFrame>
        <p:nvGraphicFramePr>
          <p:cNvPr id="6" name="Content Placeholder 2">
            <a:extLst>
              <a:ext uri="{FF2B5EF4-FFF2-40B4-BE49-F238E27FC236}">
                <a16:creationId xmlns:a16="http://schemas.microsoft.com/office/drawing/2014/main" id="{8DD48E96-DEAF-4388-8FD4-BB6755F432A6}"/>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4572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2CF782-5432-46C7-8571-DDEC1BDA989D}"/>
              </a:ext>
            </a:extLst>
          </p:cNvPr>
          <p:cNvSpPr>
            <a:spLocks noGrp="1"/>
          </p:cNvSpPr>
          <p:nvPr>
            <p:ph type="title"/>
          </p:nvPr>
        </p:nvSpPr>
        <p:spPr>
          <a:xfrm>
            <a:off x="838200" y="365125"/>
            <a:ext cx="10515600" cy="1325563"/>
          </a:xfrm>
        </p:spPr>
        <p:txBody>
          <a:bodyPr>
            <a:normAutofit/>
          </a:bodyPr>
          <a:lstStyle/>
          <a:p>
            <a:pPr>
              <a:spcBef>
                <a:spcPts val="1000"/>
              </a:spcBef>
            </a:pPr>
            <a:r>
              <a:rPr lang="en-US" sz="5000" dirty="0">
                <a:ea typeface="+mj-lt"/>
                <a:cs typeface="+mj-lt"/>
              </a:rPr>
              <a:t>How can I recognize what is important?</a:t>
            </a:r>
            <a:endParaRPr lang="en-US" sz="5000" dirty="0"/>
          </a:p>
          <a:p>
            <a:endParaRPr lang="en-US" sz="5000">
              <a:cs typeface="Calibri Light"/>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20DD1FF-DA34-4841-8F93-24DDB3C64924}"/>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2200" dirty="0">
                <a:ea typeface="+mn-lt"/>
                <a:cs typeface="+mn-lt"/>
              </a:rPr>
              <a:t>Introductory remarks - Lectures often begin with a useful overview of the key ideas or themes of a topic. This helps you grasp the ‘big picture’.</a:t>
            </a:r>
            <a:endParaRPr lang="en-US" sz="2200" dirty="0">
              <a:cs typeface="Calibri" panose="020F0502020204030204"/>
            </a:endParaRPr>
          </a:p>
          <a:p>
            <a:r>
              <a:rPr lang="en-US" sz="2200" dirty="0">
                <a:ea typeface="+mn-lt"/>
                <a:cs typeface="+mn-lt"/>
              </a:rPr>
              <a:t>Verbal ‘signposts’ - that indicate something important is about to be said. Lecturers often signal key information with phrases like: “There are four main aspects”, “This is important…” or “To sum up”.</a:t>
            </a:r>
            <a:endParaRPr lang="en-US" sz="2200" dirty="0"/>
          </a:p>
          <a:p>
            <a:r>
              <a:rPr lang="en-US" sz="2200" dirty="0">
                <a:ea typeface="+mn-lt"/>
                <a:cs typeface="+mn-lt"/>
              </a:rPr>
              <a:t>Repetition - Important points will often be repeated, especially in introductions and conclusions.</a:t>
            </a:r>
            <a:endParaRPr lang="en-US" sz="2200" dirty="0"/>
          </a:p>
          <a:p>
            <a:r>
              <a:rPr lang="en-US" sz="2200" dirty="0">
                <a:ea typeface="+mn-lt"/>
                <a:cs typeface="+mn-lt"/>
              </a:rPr>
              <a:t>Phonological cues - (voice emphasis, change in volume, speed, emotion and emphasis) often indicate important information.</a:t>
            </a:r>
            <a:endParaRPr lang="en-US" sz="2200" dirty="0"/>
          </a:p>
          <a:p>
            <a:r>
              <a:rPr lang="en-US" sz="2200" dirty="0">
                <a:ea typeface="+mn-lt"/>
                <a:cs typeface="+mn-lt"/>
              </a:rPr>
              <a:t>Final remarks - Most lectures conclude with a summary, a restatement of the main ideas and an indication of how the topic connects with upcoming material.</a:t>
            </a:r>
            <a:endParaRPr lang="en-US" sz="2200" dirty="0"/>
          </a:p>
          <a:p>
            <a:endParaRPr lang="en-US" sz="2200" dirty="0">
              <a:cs typeface="Calibri"/>
            </a:endParaRPr>
          </a:p>
        </p:txBody>
      </p:sp>
    </p:spTree>
    <p:extLst>
      <p:ext uri="{BB962C8B-B14F-4D97-AF65-F5344CB8AC3E}">
        <p14:creationId xmlns:p14="http://schemas.microsoft.com/office/powerpoint/2010/main" val="2575025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EEE2093-2A1B-4F1D-931B-9B39207489E6}"/>
              </a:ext>
            </a:extLst>
          </p:cNvPr>
          <p:cNvPicPr>
            <a:picLocks noChangeAspect="1"/>
          </p:cNvPicPr>
          <p:nvPr/>
        </p:nvPicPr>
        <p:blipFill rotWithShape="1">
          <a:blip r:embed="rId2">
            <a:duotone>
              <a:schemeClr val="bg2">
                <a:shade val="45000"/>
                <a:satMod val="135000"/>
              </a:schemeClr>
              <a:prstClr val="white"/>
            </a:duotone>
          </a:blip>
          <a:srcRect t="9092" r="9085" b="-7"/>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76780F-2DEF-4DE5-AACE-09FB51726095}"/>
              </a:ext>
            </a:extLst>
          </p:cNvPr>
          <p:cNvSpPr>
            <a:spLocks noGrp="1"/>
          </p:cNvSpPr>
          <p:nvPr>
            <p:ph type="title"/>
          </p:nvPr>
        </p:nvSpPr>
        <p:spPr>
          <a:xfrm>
            <a:off x="838200" y="365125"/>
            <a:ext cx="10515600" cy="1325563"/>
          </a:xfrm>
        </p:spPr>
        <p:txBody>
          <a:bodyPr>
            <a:normAutofit/>
          </a:bodyPr>
          <a:lstStyle/>
          <a:p>
            <a:r>
              <a:rPr lang="en-US" dirty="0">
                <a:cs typeface="Calibri Light"/>
              </a:rPr>
              <a:t>Look for,</a:t>
            </a:r>
            <a:endParaRPr lang="en-US" dirty="0"/>
          </a:p>
        </p:txBody>
      </p:sp>
      <p:graphicFrame>
        <p:nvGraphicFramePr>
          <p:cNvPr id="5" name="Content Placeholder 2">
            <a:extLst>
              <a:ext uri="{FF2B5EF4-FFF2-40B4-BE49-F238E27FC236}">
                <a16:creationId xmlns:a16="http://schemas.microsoft.com/office/drawing/2014/main" id="{E7BCD407-7BF1-46FB-94A4-A3B82D460E6A}"/>
              </a:ext>
            </a:extLst>
          </p:cNvPr>
          <p:cNvGraphicFramePr>
            <a:graphicFrameLocks noGrp="1"/>
          </p:cNvGraphicFramePr>
          <p:nvPr>
            <p:ph idx="1"/>
            <p:extLst>
              <p:ext uri="{D42A27DB-BD31-4B8C-83A1-F6EECF244321}">
                <p14:modId xmlns:p14="http://schemas.microsoft.com/office/powerpoint/2010/main" val="245216303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39830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069D6D37-35F0-4818-876C-41B21A9A0B2E}"/>
              </a:ext>
            </a:extLst>
          </p:cNvPr>
          <p:cNvSpPr>
            <a:spLocks noGrp="1"/>
          </p:cNvSpPr>
          <p:nvPr>
            <p:ph type="title"/>
          </p:nvPr>
        </p:nvSpPr>
        <p:spPr>
          <a:xfrm>
            <a:off x="838200" y="401221"/>
            <a:ext cx="10515600" cy="1348065"/>
          </a:xfrm>
        </p:spPr>
        <p:txBody>
          <a:bodyPr>
            <a:normAutofit/>
          </a:bodyPr>
          <a:lstStyle/>
          <a:p>
            <a:r>
              <a:rPr lang="en-US" sz="5400">
                <a:solidFill>
                  <a:srgbClr val="FFFFFF"/>
                </a:solidFill>
              </a:rPr>
              <a:t>After the Lecture</a:t>
            </a:r>
          </a:p>
          <a:p>
            <a:endParaRPr lang="en-US" sz="5400">
              <a:solidFill>
                <a:srgbClr val="FFFFFF"/>
              </a:solidFill>
              <a:cs typeface="Calibri Light"/>
            </a:endParaRPr>
          </a:p>
        </p:txBody>
      </p:sp>
      <p:sp>
        <p:nvSpPr>
          <p:cNvPr id="3" name="Content Placeholder 2">
            <a:extLst>
              <a:ext uri="{FF2B5EF4-FFF2-40B4-BE49-F238E27FC236}">
                <a16:creationId xmlns:a16="http://schemas.microsoft.com/office/drawing/2014/main" id="{13748120-95FB-4F91-83B5-B84A00895791}"/>
              </a:ext>
            </a:extLst>
          </p:cNvPr>
          <p:cNvSpPr>
            <a:spLocks noGrp="1"/>
          </p:cNvSpPr>
          <p:nvPr>
            <p:ph idx="1"/>
          </p:nvPr>
        </p:nvSpPr>
        <p:spPr>
          <a:xfrm>
            <a:off x="838200" y="2586789"/>
            <a:ext cx="10515600" cy="3590174"/>
          </a:xfrm>
        </p:spPr>
        <p:txBody>
          <a:bodyPr vert="horz" lIns="91440" tIns="45720" rIns="91440" bIns="45720" rtlCol="0">
            <a:normAutofit/>
          </a:bodyPr>
          <a:lstStyle/>
          <a:p>
            <a:r>
              <a:rPr lang="en-US" sz="2200">
                <a:ea typeface="+mn-lt"/>
                <a:cs typeface="+mn-lt"/>
              </a:rPr>
              <a:t>Read through your notes. Make sure they are clear and legible. Clean them up - fix spelling errors, expand on abbreviations, tidy up handwriting (if necessary).</a:t>
            </a:r>
            <a:endParaRPr lang="en-US" sz="2200">
              <a:cs typeface="Calibri" panose="020F0502020204030204"/>
            </a:endParaRPr>
          </a:p>
          <a:p>
            <a:r>
              <a:rPr lang="en-US" sz="2200">
                <a:ea typeface="+mn-lt"/>
                <a:cs typeface="+mn-lt"/>
              </a:rPr>
              <a:t>Fill in missing words or information and add anything extra that you may have thought of since the lecture.</a:t>
            </a:r>
            <a:endParaRPr lang="en-US" sz="2200"/>
          </a:p>
          <a:p>
            <a:r>
              <a:rPr lang="en-US" sz="2200">
                <a:ea typeface="+mn-lt"/>
                <a:cs typeface="+mn-lt"/>
              </a:rPr>
              <a:t>Code your notes - use colour and symbols to mark structure and emphasis, highlight major sections, main points and diagrams. Use different colours to emphasise main points, classify different topics and link concepts or information.</a:t>
            </a:r>
            <a:endParaRPr lang="en-US" sz="2200"/>
          </a:p>
          <a:p>
            <a:r>
              <a:rPr lang="en-US" sz="2200">
                <a:ea typeface="+mn-lt"/>
                <a:cs typeface="+mn-lt"/>
              </a:rPr>
              <a:t>Explain and clarify diagrams by writing a simple version of their meaning.</a:t>
            </a:r>
            <a:endParaRPr lang="en-US" sz="2200"/>
          </a:p>
          <a:p>
            <a:r>
              <a:rPr lang="en-US" sz="2200">
                <a:ea typeface="+mn-lt"/>
                <a:cs typeface="+mn-lt"/>
              </a:rPr>
              <a:t>Identify anything that needs further clarification.</a:t>
            </a:r>
            <a:endParaRPr lang="en-US" sz="2200"/>
          </a:p>
          <a:p>
            <a:endParaRPr lang="en-US" sz="2200">
              <a:cs typeface="Calibri"/>
            </a:endParaRPr>
          </a:p>
        </p:txBody>
      </p:sp>
    </p:spTree>
    <p:extLst>
      <p:ext uri="{BB962C8B-B14F-4D97-AF65-F5344CB8AC3E}">
        <p14:creationId xmlns:p14="http://schemas.microsoft.com/office/powerpoint/2010/main" val="1717070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2EF2D655-1923-4187-BDDC-F575A6F76ED8}"/>
              </a:ext>
            </a:extLst>
          </p:cNvPr>
          <p:cNvSpPr>
            <a:spLocks noGrp="1"/>
          </p:cNvSpPr>
          <p:nvPr>
            <p:ph type="title"/>
          </p:nvPr>
        </p:nvSpPr>
        <p:spPr>
          <a:xfrm>
            <a:off x="838200" y="401221"/>
            <a:ext cx="10515600" cy="1348065"/>
          </a:xfrm>
        </p:spPr>
        <p:txBody>
          <a:bodyPr>
            <a:normAutofit/>
          </a:bodyPr>
          <a:lstStyle/>
          <a:p>
            <a:r>
              <a:rPr lang="en-US" sz="5400">
                <a:solidFill>
                  <a:srgbClr val="FFFFFF"/>
                </a:solidFill>
              </a:rPr>
              <a:t>Tips for re-engaging with notes</a:t>
            </a:r>
          </a:p>
          <a:p>
            <a:endParaRPr lang="en-US" sz="5400">
              <a:solidFill>
                <a:srgbClr val="FFFFFF"/>
              </a:solidFill>
              <a:cs typeface="Calibri Light"/>
            </a:endParaRPr>
          </a:p>
        </p:txBody>
      </p:sp>
      <p:sp>
        <p:nvSpPr>
          <p:cNvPr id="3" name="Content Placeholder 2">
            <a:extLst>
              <a:ext uri="{FF2B5EF4-FFF2-40B4-BE49-F238E27FC236}">
                <a16:creationId xmlns:a16="http://schemas.microsoft.com/office/drawing/2014/main" id="{71444F87-9229-4A4B-8748-552E6F7C7270}"/>
              </a:ext>
            </a:extLst>
          </p:cNvPr>
          <p:cNvSpPr>
            <a:spLocks noGrp="1"/>
          </p:cNvSpPr>
          <p:nvPr>
            <p:ph idx="1"/>
          </p:nvPr>
        </p:nvSpPr>
        <p:spPr>
          <a:xfrm>
            <a:off x="838200" y="2586789"/>
            <a:ext cx="10515600" cy="3590174"/>
          </a:xfrm>
        </p:spPr>
        <p:txBody>
          <a:bodyPr vert="horz" lIns="91440" tIns="45720" rIns="91440" bIns="45720" rtlCol="0" anchor="t">
            <a:normAutofit/>
          </a:bodyPr>
          <a:lstStyle/>
          <a:p>
            <a:r>
              <a:rPr lang="en-US" sz="2200" dirty="0">
                <a:ea typeface="+mn-lt"/>
                <a:cs typeface="+mn-lt"/>
              </a:rPr>
              <a:t>Try “chunking” similar pieces of information into categories that you can remember more easily.</a:t>
            </a:r>
            <a:endParaRPr lang="en-US" sz="2200" dirty="0">
              <a:cs typeface="Calibri" panose="020F0502020204030204"/>
            </a:endParaRPr>
          </a:p>
          <a:p>
            <a:r>
              <a:rPr lang="en-US" sz="2200" dirty="0">
                <a:ea typeface="+mn-lt"/>
                <a:cs typeface="+mn-lt"/>
              </a:rPr>
              <a:t>write key concepts in your own words.</a:t>
            </a:r>
            <a:endParaRPr lang="en-US" sz="2200" dirty="0"/>
          </a:p>
          <a:p>
            <a:r>
              <a:rPr lang="en-US" sz="2200" dirty="0">
                <a:ea typeface="+mn-lt"/>
                <a:cs typeface="+mn-lt"/>
              </a:rPr>
              <a:t>Add your own questions to the notes to help you recall the key ideas.</a:t>
            </a:r>
            <a:endParaRPr lang="en-US" sz="2200" dirty="0"/>
          </a:p>
          <a:p>
            <a:r>
              <a:rPr lang="en-US" sz="2200" dirty="0">
                <a:ea typeface="+mn-lt"/>
                <a:cs typeface="+mn-lt"/>
              </a:rPr>
              <a:t>Write a brief overall summary of the notes.</a:t>
            </a:r>
            <a:endParaRPr lang="en-US" sz="2200" dirty="0"/>
          </a:p>
          <a:p>
            <a:r>
              <a:rPr lang="en-US" sz="2200" dirty="0">
                <a:ea typeface="+mn-lt"/>
                <a:cs typeface="+mn-lt"/>
              </a:rPr>
              <a:t>Reflect on the learning process itself—what do you find confusing? How did you solve problems or clarify your understanding?</a:t>
            </a:r>
            <a:endParaRPr lang="en-US" sz="2200" dirty="0"/>
          </a:p>
          <a:p>
            <a:endParaRPr lang="en-US" sz="2200">
              <a:cs typeface="Calibri"/>
            </a:endParaRPr>
          </a:p>
        </p:txBody>
      </p:sp>
    </p:spTree>
    <p:extLst>
      <p:ext uri="{BB962C8B-B14F-4D97-AF65-F5344CB8AC3E}">
        <p14:creationId xmlns:p14="http://schemas.microsoft.com/office/powerpoint/2010/main" val="3772718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110CD3F1-C538-441D-9DD4-56150D86558C}"/>
              </a:ext>
            </a:extLst>
          </p:cNvPr>
          <p:cNvSpPr>
            <a:spLocks noGrp="1"/>
          </p:cNvSpPr>
          <p:nvPr>
            <p:ph type="title"/>
          </p:nvPr>
        </p:nvSpPr>
        <p:spPr>
          <a:xfrm>
            <a:off x="838200" y="401221"/>
            <a:ext cx="10515600" cy="1348065"/>
          </a:xfrm>
        </p:spPr>
        <p:txBody>
          <a:bodyPr>
            <a:normAutofit/>
          </a:bodyPr>
          <a:lstStyle/>
          <a:p>
            <a:r>
              <a:rPr lang="en-US" sz="4200">
                <a:solidFill>
                  <a:srgbClr val="FFFFFF"/>
                </a:solidFill>
              </a:rPr>
              <a:t>Techniques and Tips for Listening and Note Taking</a:t>
            </a:r>
          </a:p>
        </p:txBody>
      </p:sp>
      <p:sp>
        <p:nvSpPr>
          <p:cNvPr id="3" name="Content Placeholder 2">
            <a:extLst>
              <a:ext uri="{FF2B5EF4-FFF2-40B4-BE49-F238E27FC236}">
                <a16:creationId xmlns:a16="http://schemas.microsoft.com/office/drawing/2014/main" id="{9EA007BC-5C7F-4636-800B-A86CC1C37A9A}"/>
              </a:ext>
            </a:extLst>
          </p:cNvPr>
          <p:cNvSpPr>
            <a:spLocks noGrp="1"/>
          </p:cNvSpPr>
          <p:nvPr>
            <p:ph idx="1"/>
          </p:nvPr>
        </p:nvSpPr>
        <p:spPr>
          <a:xfrm>
            <a:off x="838200" y="2586789"/>
            <a:ext cx="10515600" cy="3590174"/>
          </a:xfrm>
        </p:spPr>
        <p:txBody>
          <a:bodyPr vert="horz" lIns="91440" tIns="45720" rIns="91440" bIns="45720" rtlCol="0">
            <a:normAutofit/>
          </a:bodyPr>
          <a:lstStyle/>
          <a:p>
            <a:r>
              <a:rPr lang="en-US" sz="2200" b="1">
                <a:ea typeface="+mn-lt"/>
                <a:cs typeface="+mn-lt"/>
              </a:rPr>
              <a:t>Write phrases, not full sentences.</a:t>
            </a:r>
          </a:p>
          <a:p>
            <a:r>
              <a:rPr lang="en-US" sz="2200" b="1">
                <a:ea typeface="+mn-lt"/>
                <a:cs typeface="+mn-lt"/>
              </a:rPr>
              <a:t>Take notes in your own words.</a:t>
            </a:r>
            <a:r>
              <a:rPr lang="en-US" sz="2200">
                <a:ea typeface="+mn-lt"/>
                <a:cs typeface="+mn-lt"/>
              </a:rPr>
              <a:t> </a:t>
            </a:r>
          </a:p>
          <a:p>
            <a:r>
              <a:rPr lang="en-US" sz="2200" b="1">
                <a:ea typeface="+mn-lt"/>
                <a:cs typeface="+mn-lt"/>
              </a:rPr>
              <a:t>Structure your notes with headings, subheadings and numbered lists.</a:t>
            </a:r>
          </a:p>
          <a:p>
            <a:r>
              <a:rPr lang="en-US" sz="2200" b="1">
                <a:ea typeface="+mn-lt"/>
                <a:cs typeface="+mn-lt"/>
              </a:rPr>
              <a:t>Code your notes</a:t>
            </a:r>
          </a:p>
          <a:p>
            <a:r>
              <a:rPr lang="en-US" sz="2200" b="1">
                <a:ea typeface="+mn-lt"/>
                <a:cs typeface="+mn-lt"/>
              </a:rPr>
              <a:t>Use colour</a:t>
            </a:r>
            <a:r>
              <a:rPr lang="en-US" sz="2200">
                <a:ea typeface="+mn-lt"/>
                <a:cs typeface="+mn-lt"/>
              </a:rPr>
              <a:t> to highlight major sections, main points and diagrams.</a:t>
            </a:r>
          </a:p>
          <a:p>
            <a:r>
              <a:rPr lang="en-US" sz="2200" b="1">
                <a:ea typeface="+mn-lt"/>
                <a:cs typeface="+mn-lt"/>
              </a:rPr>
              <a:t>Underline, circle, star, etc.</a:t>
            </a:r>
          </a:p>
          <a:p>
            <a:r>
              <a:rPr lang="en-US" sz="2200" b="1">
                <a:ea typeface="+mn-lt"/>
                <a:cs typeface="+mn-lt"/>
              </a:rPr>
              <a:t>If you miss something</a:t>
            </a:r>
            <a:r>
              <a:rPr lang="en-US" sz="2200">
                <a:ea typeface="+mn-lt"/>
                <a:cs typeface="+mn-lt"/>
              </a:rPr>
              <a:t>, write key words, skip a few spaces, and get the information later. </a:t>
            </a:r>
          </a:p>
          <a:p>
            <a:r>
              <a:rPr lang="en-US" sz="2200">
                <a:ea typeface="+mn-lt"/>
                <a:cs typeface="+mn-lt"/>
              </a:rPr>
              <a:t>Leave a space on the page for your own notes and comments.</a:t>
            </a:r>
            <a:endParaRPr lang="en-US" sz="2200">
              <a:cs typeface="Calibri"/>
            </a:endParaRPr>
          </a:p>
        </p:txBody>
      </p:sp>
    </p:spTree>
    <p:extLst>
      <p:ext uri="{BB962C8B-B14F-4D97-AF65-F5344CB8AC3E}">
        <p14:creationId xmlns:p14="http://schemas.microsoft.com/office/powerpoint/2010/main" val="1622847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98EFEE-BE39-4B30-82CC-2E8D4C540242}"/>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ea typeface="+mj-lt"/>
                <a:cs typeface="+mj-lt"/>
              </a:rPr>
              <a:t>Use concept maps and diagrams</a:t>
            </a:r>
            <a:endParaRPr lang="en-US" sz="4000">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A8376A9-77AB-4402-BB26-43CD8450F98E}"/>
              </a:ext>
            </a:extLst>
          </p:cNvPr>
          <p:cNvSpPr>
            <a:spLocks noGrp="1"/>
          </p:cNvSpPr>
          <p:nvPr>
            <p:ph idx="1"/>
          </p:nvPr>
        </p:nvSpPr>
        <p:spPr>
          <a:xfrm>
            <a:off x="1155548" y="2217343"/>
            <a:ext cx="9880893" cy="3959619"/>
          </a:xfrm>
        </p:spPr>
        <p:txBody>
          <a:bodyPr vert="horz" lIns="91440" tIns="45720" rIns="91440" bIns="45720" rtlCol="0" anchor="t">
            <a:normAutofit/>
          </a:bodyPr>
          <a:lstStyle/>
          <a:p>
            <a:endParaRPr lang="en-US" sz="2400">
              <a:cs typeface="Calibri"/>
            </a:endParaRPr>
          </a:p>
          <a:p>
            <a:r>
              <a:rPr lang="en-US" sz="2400" dirty="0">
                <a:ea typeface="+mn-lt"/>
                <a:cs typeface="+mn-lt"/>
              </a:rPr>
              <a:t>Begin in the middle of the page and add ideas on branches that radiate from the central idea or from previous branches.</a:t>
            </a:r>
            <a:endParaRPr lang="en-US" sz="2400" dirty="0">
              <a:cs typeface="Calibri"/>
            </a:endParaRPr>
          </a:p>
          <a:p>
            <a:r>
              <a:rPr lang="en-US" sz="2400" dirty="0">
                <a:ea typeface="+mn-lt"/>
                <a:cs typeface="+mn-lt"/>
              </a:rPr>
              <a:t>Arrows and words can be used to show links between parts of the concept map.</a:t>
            </a:r>
            <a:endParaRPr lang="en-US" sz="2400" dirty="0"/>
          </a:p>
          <a:p>
            <a:r>
              <a:rPr lang="en-US" sz="2400" dirty="0" err="1">
                <a:ea typeface="+mn-lt"/>
                <a:cs typeface="+mn-lt"/>
              </a:rPr>
              <a:t>Colour</a:t>
            </a:r>
            <a:r>
              <a:rPr lang="en-US" sz="2400" dirty="0">
                <a:ea typeface="+mn-lt"/>
                <a:cs typeface="+mn-lt"/>
              </a:rPr>
              <a:t> and symbols are important parts of concept maps, helping illustrate ideas and triggering your own thoughts.</a:t>
            </a:r>
            <a:endParaRPr lang="en-US" sz="2400" dirty="0"/>
          </a:p>
          <a:p>
            <a:pPr marL="0" indent="0">
              <a:buNone/>
            </a:pPr>
            <a:br>
              <a:rPr lang="en-US" sz="2400" dirty="0"/>
            </a:br>
            <a:endParaRPr lang="en-US" sz="2400">
              <a:cs typeface="Calibri"/>
            </a:endParaRPr>
          </a:p>
          <a:p>
            <a:endParaRPr lang="en-US" sz="2400">
              <a:cs typeface="Calibri"/>
            </a:endParaRPr>
          </a:p>
        </p:txBody>
      </p:sp>
    </p:spTree>
    <p:extLst>
      <p:ext uri="{BB962C8B-B14F-4D97-AF65-F5344CB8AC3E}">
        <p14:creationId xmlns:p14="http://schemas.microsoft.com/office/powerpoint/2010/main" val="1958422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E8D26-F134-4B65-BD8A-D71D287E37A4}"/>
              </a:ext>
            </a:extLst>
          </p:cNvPr>
          <p:cNvSpPr>
            <a:spLocks noGrp="1"/>
          </p:cNvSpPr>
          <p:nvPr>
            <p:ph type="title"/>
          </p:nvPr>
        </p:nvSpPr>
        <p:spPr/>
        <p:txBody>
          <a:bodyPr/>
          <a:lstStyle/>
          <a:p>
            <a:r>
              <a:rPr lang="en-US" dirty="0"/>
              <a:t>Use Symbols and Abbreviations</a:t>
            </a:r>
          </a:p>
          <a:p>
            <a:endParaRPr lang="en-US" dirty="0">
              <a:cs typeface="Calibri Light"/>
            </a:endParaRPr>
          </a:p>
        </p:txBody>
      </p:sp>
      <p:graphicFrame>
        <p:nvGraphicFramePr>
          <p:cNvPr id="5" name="Content Placeholder 4">
            <a:extLst>
              <a:ext uri="{FF2B5EF4-FFF2-40B4-BE49-F238E27FC236}">
                <a16:creationId xmlns:a16="http://schemas.microsoft.com/office/drawing/2014/main" id="{98D56220-2FDE-4822-986C-982FD4A191AA}"/>
              </a:ext>
            </a:extLst>
          </p:cNvPr>
          <p:cNvGraphicFramePr>
            <a:graphicFrameLocks noGrp="1"/>
          </p:cNvGraphicFramePr>
          <p:nvPr>
            <p:ph idx="1"/>
            <p:extLst>
              <p:ext uri="{D42A27DB-BD31-4B8C-83A1-F6EECF244321}">
                <p14:modId xmlns:p14="http://schemas.microsoft.com/office/powerpoint/2010/main" val="356275958"/>
              </p:ext>
            </p:extLst>
          </p:nvPr>
        </p:nvGraphicFramePr>
        <p:xfrm>
          <a:off x="835445" y="1496457"/>
          <a:ext cx="11048092" cy="3958590"/>
        </p:xfrm>
        <a:graphic>
          <a:graphicData uri="http://schemas.openxmlformats.org/drawingml/2006/table">
            <a:tbl>
              <a:tblPr firstRow="1" bandRow="1">
                <a:tableStyleId>{5C22544A-7EE6-4342-B048-85BDC9FD1C3A}</a:tableStyleId>
              </a:tblPr>
              <a:tblGrid>
                <a:gridCol w="3424909">
                  <a:extLst>
                    <a:ext uri="{9D8B030D-6E8A-4147-A177-3AD203B41FA5}">
                      <a16:colId xmlns:a16="http://schemas.microsoft.com/office/drawing/2014/main" val="2364620003"/>
                    </a:ext>
                  </a:extLst>
                </a:gridCol>
                <a:gridCol w="4198274">
                  <a:extLst>
                    <a:ext uri="{9D8B030D-6E8A-4147-A177-3AD203B41FA5}">
                      <a16:colId xmlns:a16="http://schemas.microsoft.com/office/drawing/2014/main" val="2169212158"/>
                    </a:ext>
                  </a:extLst>
                </a:gridCol>
                <a:gridCol w="3424909">
                  <a:extLst>
                    <a:ext uri="{9D8B030D-6E8A-4147-A177-3AD203B41FA5}">
                      <a16:colId xmlns:a16="http://schemas.microsoft.com/office/drawing/2014/main" val="1130594033"/>
                    </a:ext>
                  </a:extLst>
                </a:gridCol>
              </a:tblGrid>
              <a:tr h="3801010">
                <a:tc>
                  <a:txBody>
                    <a:bodyPr/>
                    <a:lstStyle/>
                    <a:p>
                      <a:pPr algn="l"/>
                      <a:r>
                        <a:rPr lang="en-US" sz="3200" dirty="0">
                          <a:effectLst/>
                        </a:rPr>
                        <a:t>Common</a:t>
                      </a:r>
                    </a:p>
                  </a:txBody>
                  <a:tcPr marL="57150" marR="57150" marT="57150" marB="57150"/>
                </a:tc>
                <a:tc>
                  <a:txBody>
                    <a:bodyPr/>
                    <a:lstStyle/>
                    <a:p>
                      <a:pPr algn="l"/>
                      <a:r>
                        <a:rPr lang="en-US" sz="3200" dirty="0">
                          <a:effectLst/>
                        </a:rPr>
                        <a:t>etc. (etcetera) = and the rest</a:t>
                      </a:r>
                    </a:p>
                    <a:p>
                      <a:pPr algn="l"/>
                      <a:r>
                        <a:rPr lang="en-US" sz="3200" dirty="0">
                          <a:effectLst/>
                        </a:rPr>
                        <a:t>e.g. = for example</a:t>
                      </a:r>
                    </a:p>
                    <a:p>
                      <a:pPr algn="l"/>
                      <a:r>
                        <a:rPr lang="en-US" sz="3200" dirty="0">
                          <a:effectLst/>
                        </a:rPr>
                        <a:t>info = information</a:t>
                      </a:r>
                    </a:p>
                    <a:p>
                      <a:pPr algn="l"/>
                      <a:r>
                        <a:rPr lang="en-US" sz="3200" dirty="0">
                          <a:effectLst/>
                        </a:rPr>
                        <a:t>i.e. = that is</a:t>
                      </a:r>
                    </a:p>
                    <a:p>
                      <a:pPr algn="l"/>
                      <a:r>
                        <a:rPr lang="en-US" sz="3200" dirty="0" err="1">
                          <a:effectLst/>
                        </a:rPr>
                        <a:t>n.b.</a:t>
                      </a:r>
                      <a:r>
                        <a:rPr lang="en-US" sz="3200" dirty="0">
                          <a:effectLst/>
                        </a:rPr>
                        <a:t> =note well, important</a:t>
                      </a:r>
                    </a:p>
                    <a:p>
                      <a:pPr algn="l"/>
                      <a:r>
                        <a:rPr lang="en-US" sz="3200" dirty="0">
                          <a:effectLst/>
                        </a:rPr>
                        <a:t>p = page (pp = pages)</a:t>
                      </a:r>
                    </a:p>
                  </a:txBody>
                  <a:tcPr marL="57150" marR="57150" marT="28575" marB="28575"/>
                </a:tc>
                <a:tc>
                  <a:txBody>
                    <a:bodyPr/>
                    <a:lstStyle/>
                    <a:p>
                      <a:pPr algn="l"/>
                      <a:r>
                        <a:rPr lang="en-US" sz="3200" dirty="0">
                          <a:effectLst/>
                        </a:rPr>
                        <a:t>para = paragraph</a:t>
                      </a:r>
                    </a:p>
                    <a:p>
                      <a:pPr algn="l"/>
                      <a:r>
                        <a:rPr lang="en-US" sz="3200" dirty="0" err="1">
                          <a:effectLst/>
                        </a:rPr>
                        <a:t>ch.</a:t>
                      </a:r>
                      <a:r>
                        <a:rPr lang="en-US" sz="3200" dirty="0">
                          <a:effectLst/>
                        </a:rPr>
                        <a:t> = chapter</a:t>
                      </a:r>
                    </a:p>
                    <a:p>
                      <a:pPr algn="l"/>
                      <a:r>
                        <a:rPr lang="en-US" sz="3200" dirty="0">
                          <a:effectLst/>
                        </a:rPr>
                        <a:t>no. = number</a:t>
                      </a:r>
                    </a:p>
                    <a:p>
                      <a:pPr algn="l"/>
                      <a:r>
                        <a:rPr lang="en-US" sz="3200" dirty="0">
                          <a:effectLst/>
                        </a:rPr>
                        <a:t>diff = different</a:t>
                      </a:r>
                    </a:p>
                    <a:p>
                      <a:pPr algn="l"/>
                      <a:r>
                        <a:rPr lang="en-US" sz="3200" dirty="0">
                          <a:effectLst/>
                        </a:rPr>
                        <a:t>C19 = nineteenth century</a:t>
                      </a:r>
                    </a:p>
                  </a:txBody>
                  <a:tcPr marL="57150" marR="57150" marT="28575" marB="28575"/>
                </a:tc>
                <a:extLst>
                  <a:ext uri="{0D108BD9-81ED-4DB2-BD59-A6C34878D82A}">
                    <a16:rowId xmlns:a16="http://schemas.microsoft.com/office/drawing/2014/main" val="3301130042"/>
                  </a:ext>
                </a:extLst>
              </a:tr>
            </a:tbl>
          </a:graphicData>
        </a:graphic>
      </p:graphicFrame>
    </p:spTree>
    <p:extLst>
      <p:ext uri="{BB962C8B-B14F-4D97-AF65-F5344CB8AC3E}">
        <p14:creationId xmlns:p14="http://schemas.microsoft.com/office/powerpoint/2010/main" val="32525784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9646F46-A3AC-4182-A95B-DAC06B260B4F}"/>
              </a:ext>
            </a:extLst>
          </p:cNvPr>
          <p:cNvSpPr>
            <a:spLocks noGrp="1"/>
          </p:cNvSpPr>
          <p:nvPr>
            <p:ph type="title"/>
          </p:nvPr>
        </p:nvSpPr>
        <p:spPr>
          <a:xfrm>
            <a:off x="1371597" y="348865"/>
            <a:ext cx="10044023" cy="877729"/>
          </a:xfrm>
        </p:spPr>
        <p:txBody>
          <a:bodyPr anchor="ctr">
            <a:normAutofit/>
          </a:bodyPr>
          <a:lstStyle/>
          <a:p>
            <a:endParaRPr lang="en-US" sz="4000">
              <a:solidFill>
                <a:srgbClr val="FFFFFF"/>
              </a:solidFill>
            </a:endParaRPr>
          </a:p>
        </p:txBody>
      </p:sp>
      <p:graphicFrame>
        <p:nvGraphicFramePr>
          <p:cNvPr id="7" name="Content Placeholder 6">
            <a:extLst>
              <a:ext uri="{FF2B5EF4-FFF2-40B4-BE49-F238E27FC236}">
                <a16:creationId xmlns:a16="http://schemas.microsoft.com/office/drawing/2014/main" id="{A8EA04E0-2C04-40C8-AAE9-05DD598C2594}"/>
              </a:ext>
            </a:extLst>
          </p:cNvPr>
          <p:cNvGraphicFramePr>
            <a:graphicFrameLocks noGrp="1"/>
          </p:cNvGraphicFramePr>
          <p:nvPr>
            <p:ph idx="1"/>
          </p:nvPr>
        </p:nvGraphicFramePr>
        <p:xfrm>
          <a:off x="644056" y="2116941"/>
          <a:ext cx="10927828" cy="4184082"/>
        </p:xfrm>
        <a:graphic>
          <a:graphicData uri="http://schemas.openxmlformats.org/drawingml/2006/table">
            <a:tbl>
              <a:tblPr firstRow="1" bandRow="1">
                <a:tableStyleId>{5C22544A-7EE6-4342-B048-85BDC9FD1C3A}</a:tableStyleId>
              </a:tblPr>
              <a:tblGrid>
                <a:gridCol w="2772623">
                  <a:extLst>
                    <a:ext uri="{9D8B030D-6E8A-4147-A177-3AD203B41FA5}">
                      <a16:colId xmlns:a16="http://schemas.microsoft.com/office/drawing/2014/main" val="4203882572"/>
                    </a:ext>
                  </a:extLst>
                </a:gridCol>
                <a:gridCol w="8155205">
                  <a:extLst>
                    <a:ext uri="{9D8B030D-6E8A-4147-A177-3AD203B41FA5}">
                      <a16:colId xmlns:a16="http://schemas.microsoft.com/office/drawing/2014/main" val="1404288850"/>
                    </a:ext>
                  </a:extLst>
                </a:gridCol>
              </a:tblGrid>
              <a:tr h="4184082">
                <a:tc>
                  <a:txBody>
                    <a:bodyPr/>
                    <a:lstStyle/>
                    <a:p>
                      <a:pPr algn="l"/>
                      <a:r>
                        <a:rPr lang="en-US" sz="2900">
                          <a:effectLst/>
                        </a:rPr>
                        <a:t>Personal</a:t>
                      </a:r>
                    </a:p>
                  </a:txBody>
                  <a:tcPr marL="93311" marR="93311" marT="93311" marB="93311"/>
                </a:tc>
                <a:tc>
                  <a:txBody>
                    <a:bodyPr/>
                    <a:lstStyle/>
                    <a:p>
                      <a:pPr algn="l"/>
                      <a:r>
                        <a:rPr lang="en-US" sz="2900">
                          <a:effectLst/>
                        </a:rPr>
                        <a:t>Develop your own set so that you don’t have to write every word in full. You can shorten any word that is commonly used in your lectures.</a:t>
                      </a:r>
                    </a:p>
                    <a:p>
                      <a:pPr algn="l">
                        <a:buFont typeface="Arial" panose="020B0604020202020204" pitchFamily="34" charset="0"/>
                        <a:buChar char="•"/>
                      </a:pPr>
                      <a:r>
                        <a:rPr lang="en-US" sz="2900">
                          <a:effectLst/>
                        </a:rPr>
                        <a:t>Gov = government</a:t>
                      </a:r>
                    </a:p>
                    <a:p>
                      <a:pPr algn="l">
                        <a:buFont typeface="Arial" panose="020B0604020202020204" pitchFamily="34" charset="0"/>
                        <a:buChar char="•"/>
                      </a:pPr>
                      <a:r>
                        <a:rPr lang="en-US" sz="2900">
                          <a:effectLst/>
                        </a:rPr>
                        <a:t>nec = necessary</a:t>
                      </a:r>
                    </a:p>
                    <a:p>
                      <a:pPr algn="l"/>
                      <a:r>
                        <a:rPr lang="en-US" sz="2900">
                          <a:effectLst/>
                        </a:rPr>
                        <a:t>Work out a system you’ll remember and use it consistently. Introduce a few symbols and abbreviations at a time to help you remember them.</a:t>
                      </a:r>
                    </a:p>
                  </a:txBody>
                  <a:tcPr marL="93311" marR="93311" marT="46656" marB="46656"/>
                </a:tc>
                <a:extLst>
                  <a:ext uri="{0D108BD9-81ED-4DB2-BD59-A6C34878D82A}">
                    <a16:rowId xmlns:a16="http://schemas.microsoft.com/office/drawing/2014/main" val="2691621687"/>
                  </a:ext>
                </a:extLst>
              </a:tr>
            </a:tbl>
          </a:graphicData>
        </a:graphic>
      </p:graphicFrame>
    </p:spTree>
    <p:extLst>
      <p:ext uri="{BB962C8B-B14F-4D97-AF65-F5344CB8AC3E}">
        <p14:creationId xmlns:p14="http://schemas.microsoft.com/office/powerpoint/2010/main" val="485048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F1D06-7F7D-4A55-ADE7-640C5AF97584}"/>
              </a:ext>
            </a:extLst>
          </p:cNvPr>
          <p:cNvSpPr>
            <a:spLocks noGrp="1"/>
          </p:cNvSpPr>
          <p:nvPr>
            <p:ph type="title"/>
          </p:nvPr>
        </p:nvSpPr>
        <p:spPr>
          <a:xfrm>
            <a:off x="7464614" y="1783959"/>
            <a:ext cx="4087306" cy="2889114"/>
          </a:xfrm>
        </p:spPr>
        <p:txBody>
          <a:bodyPr vert="horz" lIns="91440" tIns="45720" rIns="91440" bIns="45720" rtlCol="0" anchor="b">
            <a:normAutofit/>
          </a:bodyPr>
          <a:lstStyle/>
          <a:p>
            <a:r>
              <a:rPr lang="en-US" sz="5400"/>
              <a:t>Hearing Vs Listening</a:t>
            </a:r>
          </a:p>
        </p:txBody>
      </p:sp>
      <p:sp>
        <p:nvSpPr>
          <p:cNvPr id="9" name="Freeform: Shape 8">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Two telephones communicating">
            <a:extLst>
              <a:ext uri="{FF2B5EF4-FFF2-40B4-BE49-F238E27FC236}">
                <a16:creationId xmlns:a16="http://schemas.microsoft.com/office/drawing/2014/main" id="{A23C91D8-53D7-4B18-BBED-BF6B9506D1EB}"/>
              </a:ext>
            </a:extLst>
          </p:cNvPr>
          <p:cNvPicPr>
            <a:picLocks noChangeAspect="1"/>
          </p:cNvPicPr>
          <p:nvPr/>
        </p:nvPicPr>
        <p:blipFill rotWithShape="1">
          <a:blip r:embed="rId2"/>
          <a:srcRect l="7962" r="15176" b="4"/>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1817565581"/>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61737"/>
            <a:ext cx="2149361" cy="1870055"/>
          </a:xfrm>
          <a:prstGeom prst="rect">
            <a:avLst/>
          </a:prstGeom>
          <a:solidFill>
            <a:schemeClr val="accent5">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52604" y="453981"/>
            <a:ext cx="6675120" cy="1877811"/>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C6D2F118-D587-44D2-9926-C0E6CD19902F}"/>
              </a:ext>
            </a:extLst>
          </p:cNvPr>
          <p:cNvSpPr>
            <a:spLocks noGrp="1"/>
          </p:cNvSpPr>
          <p:nvPr>
            <p:ph type="title"/>
          </p:nvPr>
        </p:nvSpPr>
        <p:spPr>
          <a:xfrm>
            <a:off x="3045213" y="731520"/>
            <a:ext cx="6089904" cy="1426464"/>
          </a:xfrm>
        </p:spPr>
        <p:txBody>
          <a:bodyPr>
            <a:normAutofit/>
          </a:bodyPr>
          <a:lstStyle/>
          <a:p>
            <a:pPr algn="ctr"/>
            <a:endParaRPr lang="en-US">
              <a:solidFill>
                <a:srgbClr val="FFFFFF"/>
              </a:solidFill>
            </a:endParaRPr>
          </a:p>
        </p:txBody>
      </p:sp>
      <p:sp>
        <p:nvSpPr>
          <p:cNvPr id="14" name="Rectangle 13">
            <a:extLst>
              <a:ext uri="{FF2B5EF4-FFF2-40B4-BE49-F238E27FC236}">
                <a16:creationId xmlns:a16="http://schemas.microsoft.com/office/drawing/2014/main" id="{E186B68C-84BC-4A6E-99D1-EE87483C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573768" y="453155"/>
            <a:ext cx="2149358" cy="1878638"/>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6" name="Rectangle 15">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920" y="2480956"/>
            <a:ext cx="11264206" cy="3918122"/>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4">
            <a:extLst>
              <a:ext uri="{FF2B5EF4-FFF2-40B4-BE49-F238E27FC236}">
                <a16:creationId xmlns:a16="http://schemas.microsoft.com/office/drawing/2014/main" id="{29D5851E-F45F-4083-8431-353D96D4B745}"/>
              </a:ext>
            </a:extLst>
          </p:cNvPr>
          <p:cNvGraphicFramePr>
            <a:graphicFrameLocks noGrp="1"/>
          </p:cNvGraphicFramePr>
          <p:nvPr>
            <p:ph idx="1"/>
          </p:nvPr>
        </p:nvGraphicFramePr>
        <p:xfrm>
          <a:off x="788988" y="2884575"/>
          <a:ext cx="10598150" cy="3111326"/>
        </p:xfrm>
        <a:graphic>
          <a:graphicData uri="http://schemas.openxmlformats.org/drawingml/2006/table">
            <a:tbl>
              <a:tblPr firstRow="1" bandRow="1">
                <a:tableStyleId>{5C22544A-7EE6-4342-B048-85BDC9FD1C3A}</a:tableStyleId>
              </a:tblPr>
              <a:tblGrid>
                <a:gridCol w="2927843">
                  <a:extLst>
                    <a:ext uri="{9D8B030D-6E8A-4147-A177-3AD203B41FA5}">
                      <a16:colId xmlns:a16="http://schemas.microsoft.com/office/drawing/2014/main" val="4036524362"/>
                    </a:ext>
                  </a:extLst>
                </a:gridCol>
                <a:gridCol w="7670307">
                  <a:extLst>
                    <a:ext uri="{9D8B030D-6E8A-4147-A177-3AD203B41FA5}">
                      <a16:colId xmlns:a16="http://schemas.microsoft.com/office/drawing/2014/main" val="3000682629"/>
                    </a:ext>
                  </a:extLst>
                </a:gridCol>
              </a:tblGrid>
              <a:tr h="3111326">
                <a:tc>
                  <a:txBody>
                    <a:bodyPr/>
                    <a:lstStyle/>
                    <a:p>
                      <a:pPr algn="l"/>
                      <a:r>
                        <a:rPr lang="en-US" sz="2800">
                          <a:effectLst/>
                        </a:rPr>
                        <a:t>Acronyms</a:t>
                      </a:r>
                    </a:p>
                  </a:txBody>
                  <a:tcPr marL="88290" marR="88290" marT="88290" marB="88290"/>
                </a:tc>
                <a:tc>
                  <a:txBody>
                    <a:bodyPr/>
                    <a:lstStyle/>
                    <a:p>
                      <a:pPr algn="l"/>
                      <a:r>
                        <a:rPr lang="en-US" sz="2800">
                          <a:effectLst/>
                        </a:rPr>
                        <a:t>Some abbreviations are so well known and widely used that they have become acronyms—abbreviations pronounced as words. For example:</a:t>
                      </a:r>
                    </a:p>
                    <a:p>
                      <a:pPr algn="l"/>
                      <a:r>
                        <a:rPr lang="en-US" sz="2800">
                          <a:effectLst/>
                        </a:rPr>
                        <a:t>Laser = Light Amplification by Stimulation Emission of Radiation</a:t>
                      </a:r>
                    </a:p>
                    <a:p>
                      <a:pPr algn="l"/>
                      <a:r>
                        <a:rPr lang="en-US" sz="2800">
                          <a:effectLst/>
                        </a:rPr>
                        <a:t>ABC = Australian Broadcasting Corporation</a:t>
                      </a:r>
                    </a:p>
                  </a:txBody>
                  <a:tcPr marL="88290" marR="88290" marT="44145" marB="44145"/>
                </a:tc>
                <a:extLst>
                  <a:ext uri="{0D108BD9-81ED-4DB2-BD59-A6C34878D82A}">
                    <a16:rowId xmlns:a16="http://schemas.microsoft.com/office/drawing/2014/main" val="1316144338"/>
                  </a:ext>
                </a:extLst>
              </a:tr>
            </a:tbl>
          </a:graphicData>
        </a:graphic>
      </p:graphicFrame>
    </p:spTree>
    <p:extLst>
      <p:ext uri="{BB962C8B-B14F-4D97-AF65-F5344CB8AC3E}">
        <p14:creationId xmlns:p14="http://schemas.microsoft.com/office/powerpoint/2010/main" val="19091517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36EA0A-DD44-49EB-AB32-604FFDC7D4D0}"/>
              </a:ext>
            </a:extLst>
          </p:cNvPr>
          <p:cNvSpPr>
            <a:spLocks noGrp="1"/>
          </p:cNvSpPr>
          <p:nvPr>
            <p:ph type="title"/>
          </p:nvPr>
        </p:nvSpPr>
        <p:spPr>
          <a:xfrm>
            <a:off x="838200" y="365125"/>
            <a:ext cx="10515600" cy="1325563"/>
          </a:xfrm>
        </p:spPr>
        <p:txBody>
          <a:bodyPr>
            <a:normAutofit/>
          </a:bodyPr>
          <a:lstStyle/>
          <a:p>
            <a:r>
              <a:rPr lang="en-US" sz="4200" b="1">
                <a:ea typeface="+mj-lt"/>
                <a:cs typeface="+mj-lt"/>
              </a:rPr>
              <a:t>Combine handwritten notes with electronic note-taking</a:t>
            </a:r>
            <a:endParaRPr lang="en-US" sz="4200"/>
          </a:p>
        </p:txBody>
      </p:sp>
      <p:sp>
        <p:nvSpPr>
          <p:cNvPr id="38"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CEAD3E1-F736-426B-A98D-4D9004ECEA5F}"/>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2200">
                <a:ea typeface="+mn-lt"/>
                <a:cs typeface="+mn-lt"/>
              </a:rPr>
              <a:t>If your lecturer provides lecture outlines, slides, or summaries of upcoming lectures, don’t just print them and skip note-taking in class—use these materials as frameworks to help structure your notes.</a:t>
            </a:r>
            <a:endParaRPr lang="en-US" sz="2200">
              <a:cs typeface="Calibri" panose="020F0502020204030204"/>
            </a:endParaRPr>
          </a:p>
          <a:p>
            <a:r>
              <a:rPr lang="en-US" sz="2200">
                <a:ea typeface="+mn-lt"/>
                <a:cs typeface="+mn-lt"/>
              </a:rPr>
              <a:t>Save lecture slides as PDF files and annotate them. There are various applications that allow annotation of PDFs, such as Notability, iAnnotate, PDF Pen, Evernote or Adobe Acrobat Pro.</a:t>
            </a:r>
            <a:endParaRPr lang="en-US" sz="2200"/>
          </a:p>
          <a:p>
            <a:r>
              <a:rPr lang="en-US" sz="2200">
                <a:ea typeface="+mn-lt"/>
                <a:cs typeface="+mn-lt"/>
              </a:rPr>
              <a:t>If notes or summaries are in Word, use the ‘track changes’ function to add annotations and comments.</a:t>
            </a:r>
            <a:endParaRPr lang="en-US" sz="2200"/>
          </a:p>
          <a:p>
            <a:endParaRPr lang="en-US" sz="2200">
              <a:cs typeface="Calibri"/>
            </a:endParaRPr>
          </a:p>
        </p:txBody>
      </p:sp>
    </p:spTree>
    <p:extLst>
      <p:ext uri="{BB962C8B-B14F-4D97-AF65-F5344CB8AC3E}">
        <p14:creationId xmlns:p14="http://schemas.microsoft.com/office/powerpoint/2010/main" val="7797263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65AEA0-73F9-4CD0-90EC-A3E2DE4811D3}"/>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cs typeface="Calibri Light"/>
              </a:rPr>
              <a:t>Minimise distractions</a:t>
            </a:r>
            <a:endParaRPr lang="en-US" sz="4000">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DC55BB3-756E-4DF5-A54C-2CAF70CB3B0E}"/>
              </a:ext>
            </a:extLst>
          </p:cNvPr>
          <p:cNvSpPr>
            <a:spLocks noGrp="1"/>
          </p:cNvSpPr>
          <p:nvPr>
            <p:ph idx="1"/>
          </p:nvPr>
        </p:nvSpPr>
        <p:spPr>
          <a:xfrm>
            <a:off x="1155548" y="2217343"/>
            <a:ext cx="9880893" cy="3959619"/>
          </a:xfrm>
        </p:spPr>
        <p:txBody>
          <a:bodyPr vert="horz" lIns="91440" tIns="45720" rIns="91440" bIns="45720" rtlCol="0">
            <a:normAutofit/>
          </a:bodyPr>
          <a:lstStyle/>
          <a:p>
            <a:r>
              <a:rPr lang="en-US" sz="2400">
                <a:ea typeface="+mn-lt"/>
                <a:cs typeface="+mn-lt"/>
              </a:rPr>
              <a:t>If you use a laptop, make sure other programs are closed. Don’t try to ‘multitask’ whilst trying to note take—focus on one task and do it with maximum efficiency.</a:t>
            </a:r>
            <a:endParaRPr lang="en-US" sz="2400">
              <a:cs typeface="Calibri" panose="020F0502020204030204"/>
            </a:endParaRPr>
          </a:p>
          <a:p>
            <a:r>
              <a:rPr lang="en-US" sz="2400">
                <a:ea typeface="+mn-lt"/>
                <a:cs typeface="+mn-lt"/>
              </a:rPr>
              <a:t>Consider getting a website or app blocker such as Self Control that can block distractions such as email or social media for a selected time period.</a:t>
            </a:r>
            <a:endParaRPr lang="en-US" sz="2400"/>
          </a:p>
          <a:p>
            <a:endParaRPr lang="en-US" sz="2400">
              <a:cs typeface="Calibri"/>
            </a:endParaRPr>
          </a:p>
        </p:txBody>
      </p:sp>
    </p:spTree>
    <p:extLst>
      <p:ext uri="{BB962C8B-B14F-4D97-AF65-F5344CB8AC3E}">
        <p14:creationId xmlns:p14="http://schemas.microsoft.com/office/powerpoint/2010/main" val="17355118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7FFD28-545C-4C88-A2E7-152FB234C9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9113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13F6F8-2C29-4199-91CF-D49627F8D344}"/>
              </a:ext>
            </a:extLst>
          </p:cNvPr>
          <p:cNvSpPr>
            <a:spLocks noGrp="1"/>
          </p:cNvSpPr>
          <p:nvPr>
            <p:ph type="title"/>
          </p:nvPr>
        </p:nvSpPr>
        <p:spPr>
          <a:xfrm>
            <a:off x="838200" y="365125"/>
            <a:ext cx="10515600" cy="1325563"/>
          </a:xfrm>
        </p:spPr>
        <p:txBody>
          <a:bodyPr>
            <a:normAutofit/>
          </a:bodyPr>
          <a:lstStyle/>
          <a:p>
            <a:r>
              <a:rPr lang="en-US" sz="4600">
                <a:solidFill>
                  <a:srgbClr val="FFFFFF"/>
                </a:solidFill>
              </a:rPr>
              <a:t>Typing vs writing notes: which is better?</a:t>
            </a:r>
          </a:p>
          <a:p>
            <a:endParaRPr lang="en-US" sz="4600">
              <a:solidFill>
                <a:srgbClr val="FFFFFF"/>
              </a:solidFill>
              <a:cs typeface="Calibri Light"/>
            </a:endParaRPr>
          </a:p>
        </p:txBody>
      </p:sp>
      <p:sp>
        <p:nvSpPr>
          <p:cNvPr id="3" name="Content Placeholder 2">
            <a:extLst>
              <a:ext uri="{FF2B5EF4-FFF2-40B4-BE49-F238E27FC236}">
                <a16:creationId xmlns:a16="http://schemas.microsoft.com/office/drawing/2014/main" id="{DB62A0F6-7A70-4182-9E26-41415D692E42}"/>
              </a:ext>
            </a:extLst>
          </p:cNvPr>
          <p:cNvSpPr>
            <a:spLocks noGrp="1"/>
          </p:cNvSpPr>
          <p:nvPr>
            <p:ph idx="1"/>
          </p:nvPr>
        </p:nvSpPr>
        <p:spPr>
          <a:xfrm>
            <a:off x="838200" y="2438400"/>
            <a:ext cx="10515600" cy="3738562"/>
          </a:xfrm>
        </p:spPr>
        <p:txBody>
          <a:bodyPr vert="horz" lIns="91440" tIns="45720" rIns="91440" bIns="45720" rtlCol="0">
            <a:normAutofit/>
          </a:bodyPr>
          <a:lstStyle/>
          <a:p>
            <a:r>
              <a:rPr lang="en-US" sz="2600">
                <a:ea typeface="+mn-lt"/>
                <a:cs typeface="+mn-lt"/>
              </a:rPr>
              <a:t>‘pen and paper’ notes increases your focus and improves your comprehension and retention of lecture materials, more so than typing. </a:t>
            </a:r>
          </a:p>
          <a:p>
            <a:r>
              <a:rPr lang="en-US" sz="2600">
                <a:ea typeface="+mn-lt"/>
                <a:cs typeface="+mn-lt"/>
              </a:rPr>
              <a:t>note-taking on a laptop or device can make notes easier to format, save, edit, share, and re-read (with no worries about messy handwriting).</a:t>
            </a:r>
          </a:p>
          <a:p>
            <a:r>
              <a:rPr lang="en-US" sz="2600">
                <a:cs typeface="Calibri"/>
              </a:rPr>
              <a:t>Recording?</a:t>
            </a:r>
          </a:p>
          <a:p>
            <a:r>
              <a:rPr lang="en-US" sz="2600">
                <a:cs typeface="Calibri"/>
              </a:rPr>
              <a:t>Transcribing?</a:t>
            </a:r>
          </a:p>
        </p:txBody>
      </p:sp>
    </p:spTree>
    <p:extLst>
      <p:ext uri="{BB962C8B-B14F-4D97-AF65-F5344CB8AC3E}">
        <p14:creationId xmlns:p14="http://schemas.microsoft.com/office/powerpoint/2010/main" val="25534396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65AEA0-73F9-4CD0-90EC-A3E2DE4811D3}"/>
              </a:ext>
            </a:extLst>
          </p:cNvPr>
          <p:cNvSpPr>
            <a:spLocks noGrp="1"/>
          </p:cNvSpPr>
          <p:nvPr>
            <p:ph type="title"/>
          </p:nvPr>
        </p:nvSpPr>
        <p:spPr>
          <a:xfrm>
            <a:off x="1156851" y="637762"/>
            <a:ext cx="9888496" cy="900131"/>
          </a:xfrm>
        </p:spPr>
        <p:txBody>
          <a:bodyPr anchor="t">
            <a:normAutofit fontScale="90000"/>
          </a:bodyPr>
          <a:lstStyle/>
          <a:p>
            <a:r>
              <a:rPr lang="en-US" sz="4000" dirty="0">
                <a:solidFill>
                  <a:schemeClr val="bg1"/>
                </a:solidFill>
                <a:cs typeface="Calibri Light"/>
              </a:rPr>
              <a:t>Mind mapping – An engaging form of note taking</a:t>
            </a:r>
            <a:endParaRPr lang="en-US" sz="4000" dirty="0">
              <a:solidFill>
                <a:schemeClr val="bg1"/>
              </a:solidFill>
            </a:endParaRP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DC55BB3-756E-4DF5-A54C-2CAF70CB3B0E}"/>
              </a:ext>
            </a:extLst>
          </p:cNvPr>
          <p:cNvSpPr>
            <a:spLocks noGrp="1"/>
          </p:cNvSpPr>
          <p:nvPr>
            <p:ph idx="1"/>
          </p:nvPr>
        </p:nvSpPr>
        <p:spPr>
          <a:xfrm>
            <a:off x="1155548" y="2217343"/>
            <a:ext cx="9880893" cy="3959619"/>
          </a:xfrm>
        </p:spPr>
        <p:txBody>
          <a:bodyPr vert="horz" lIns="91440" tIns="45720" rIns="91440" bIns="45720" rtlCol="0">
            <a:normAutofit/>
          </a:bodyPr>
          <a:lstStyle/>
          <a:p>
            <a:pPr marL="0" indent="0">
              <a:buNone/>
            </a:pPr>
            <a:r>
              <a:rPr lang="en-US" sz="2400" dirty="0">
                <a:ea typeface="+mn-lt"/>
                <a:cs typeface="+mn-lt"/>
              </a:rPr>
              <a:t>Think GRINDE! </a:t>
            </a:r>
          </a:p>
          <a:p>
            <a:endParaRPr lang="en-US" sz="2400" dirty="0">
              <a:ea typeface="+mn-lt"/>
              <a:cs typeface="+mn-lt"/>
            </a:endParaRPr>
          </a:p>
          <a:p>
            <a:pPr>
              <a:buFont typeface="Wingdings" panose="05000000000000000000" pitchFamily="2" charset="2"/>
              <a:buChar char="§"/>
            </a:pPr>
            <a:r>
              <a:rPr lang="en-US" sz="2400" dirty="0">
                <a:ea typeface="+mn-lt"/>
                <a:cs typeface="+mn-lt"/>
              </a:rPr>
              <a:t>G – Grouped</a:t>
            </a:r>
          </a:p>
          <a:p>
            <a:pPr>
              <a:buFont typeface="Wingdings" panose="05000000000000000000" pitchFamily="2" charset="2"/>
              <a:buChar char="§"/>
            </a:pPr>
            <a:r>
              <a:rPr lang="en-US" sz="2400" dirty="0">
                <a:ea typeface="+mn-lt"/>
                <a:cs typeface="+mn-lt"/>
              </a:rPr>
              <a:t>R – Reflective</a:t>
            </a:r>
          </a:p>
          <a:p>
            <a:pPr>
              <a:buFont typeface="Wingdings" panose="05000000000000000000" pitchFamily="2" charset="2"/>
              <a:buChar char="§"/>
            </a:pPr>
            <a:r>
              <a:rPr lang="en-US" sz="2400" dirty="0">
                <a:ea typeface="+mn-lt"/>
                <a:cs typeface="+mn-lt"/>
              </a:rPr>
              <a:t>I – Interconnected</a:t>
            </a:r>
          </a:p>
          <a:p>
            <a:pPr>
              <a:buFont typeface="Wingdings" panose="05000000000000000000" pitchFamily="2" charset="2"/>
              <a:buChar char="§"/>
            </a:pPr>
            <a:r>
              <a:rPr lang="en-US" sz="2400" dirty="0">
                <a:ea typeface="+mn-lt"/>
                <a:cs typeface="+mn-lt"/>
              </a:rPr>
              <a:t>N – Non-verbal </a:t>
            </a:r>
          </a:p>
          <a:p>
            <a:pPr>
              <a:buFont typeface="Wingdings" panose="05000000000000000000" pitchFamily="2" charset="2"/>
              <a:buChar char="§"/>
            </a:pPr>
            <a:r>
              <a:rPr lang="en-US" sz="2400" dirty="0">
                <a:ea typeface="+mn-lt"/>
                <a:cs typeface="+mn-lt"/>
              </a:rPr>
              <a:t>D – Directional </a:t>
            </a:r>
          </a:p>
          <a:p>
            <a:pPr>
              <a:buFont typeface="Wingdings" panose="05000000000000000000" pitchFamily="2" charset="2"/>
              <a:buChar char="§"/>
            </a:pPr>
            <a:r>
              <a:rPr lang="en-US" sz="2400" dirty="0">
                <a:ea typeface="+mn-lt"/>
                <a:cs typeface="+mn-lt"/>
              </a:rPr>
              <a:t>E – Emphasized </a:t>
            </a:r>
          </a:p>
          <a:p>
            <a:pPr marL="0" indent="0">
              <a:buNone/>
            </a:pPr>
            <a:endParaRPr lang="en-US" sz="2400" dirty="0">
              <a:cs typeface="Calibri"/>
            </a:endParaRPr>
          </a:p>
        </p:txBody>
      </p:sp>
    </p:spTree>
    <p:extLst>
      <p:ext uri="{BB962C8B-B14F-4D97-AF65-F5344CB8AC3E}">
        <p14:creationId xmlns:p14="http://schemas.microsoft.com/office/powerpoint/2010/main" val="21117884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125A4-5611-47EA-BFC3-5DB20D4C9919}"/>
              </a:ext>
            </a:extLst>
          </p:cNvPr>
          <p:cNvSpPr>
            <a:spLocks noGrp="1"/>
          </p:cNvSpPr>
          <p:nvPr>
            <p:ph type="title"/>
          </p:nvPr>
        </p:nvSpPr>
        <p:spPr/>
        <p:txBody>
          <a:bodyPr/>
          <a:lstStyle/>
          <a:p>
            <a:r>
              <a:rPr lang="en-US" dirty="0">
                <a:cs typeface="Calibri Light"/>
              </a:rPr>
              <a:t>Sources</a:t>
            </a:r>
            <a:endParaRPr lang="en-US" dirty="0"/>
          </a:p>
        </p:txBody>
      </p:sp>
      <p:sp>
        <p:nvSpPr>
          <p:cNvPr id="3" name="Content Placeholder 2">
            <a:extLst>
              <a:ext uri="{FF2B5EF4-FFF2-40B4-BE49-F238E27FC236}">
                <a16:creationId xmlns:a16="http://schemas.microsoft.com/office/drawing/2014/main" id="{B1417511-49B1-4456-A1A3-9B3E342A8328}"/>
              </a:ext>
            </a:extLst>
          </p:cNvPr>
          <p:cNvSpPr>
            <a:spLocks noGrp="1"/>
          </p:cNvSpPr>
          <p:nvPr>
            <p:ph idx="1"/>
          </p:nvPr>
        </p:nvSpPr>
        <p:spPr/>
        <p:txBody>
          <a:bodyPr vert="horz" lIns="91440" tIns="45720" rIns="91440" bIns="45720" rtlCol="0" anchor="t">
            <a:normAutofit/>
          </a:bodyPr>
          <a:lstStyle/>
          <a:p>
            <a:r>
              <a:rPr lang="en-US" dirty="0">
                <a:cs typeface="Calibri"/>
              </a:rPr>
              <a:t>Listening note taking strategies(</a:t>
            </a:r>
            <a:r>
              <a:rPr lang="en-US" dirty="0" err="1">
                <a:cs typeface="Calibri"/>
              </a:rPr>
              <a:t>n.d</a:t>
            </a:r>
            <a:r>
              <a:rPr lang="en-US" dirty="0">
                <a:cs typeface="Calibri"/>
              </a:rPr>
              <a:t>),  </a:t>
            </a:r>
            <a:r>
              <a:rPr lang="en-US" dirty="0">
                <a:ea typeface="+mn-lt"/>
                <a:cs typeface="+mn-lt"/>
                <a:hlinkClick r:id="rId2"/>
              </a:rPr>
              <a:t>https://student.unsw.edu.au/note-taking-skills</a:t>
            </a:r>
            <a:endParaRPr lang="en-US" dirty="0">
              <a:ea typeface="+mn-lt"/>
              <a:cs typeface="+mn-lt"/>
            </a:endParaRPr>
          </a:p>
          <a:p>
            <a:r>
              <a:rPr lang="en-US" dirty="0">
                <a:ea typeface="+mn-lt"/>
                <a:cs typeface="+mn-lt"/>
                <a:hlinkClick r:id="rId3"/>
              </a:rPr>
              <a:t>https://www.youtube.com/watch?v=HEsBd_Rgzfs</a:t>
            </a:r>
            <a:r>
              <a:rPr lang="en-US" dirty="0">
                <a:ea typeface="+mn-lt"/>
                <a:cs typeface="+mn-lt"/>
              </a:rPr>
              <a:t>  - Cornel Method </a:t>
            </a:r>
            <a:endParaRPr lang="en-US" dirty="0"/>
          </a:p>
        </p:txBody>
      </p:sp>
    </p:spTree>
    <p:extLst>
      <p:ext uri="{BB962C8B-B14F-4D97-AF65-F5344CB8AC3E}">
        <p14:creationId xmlns:p14="http://schemas.microsoft.com/office/powerpoint/2010/main" val="21838865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94D06-6214-0545-9653-ED5D41EA1584}"/>
              </a:ext>
            </a:extLst>
          </p:cNvPr>
          <p:cNvSpPr>
            <a:spLocks noGrp="1"/>
          </p:cNvSpPr>
          <p:nvPr>
            <p:ph type="title"/>
          </p:nvPr>
        </p:nvSpPr>
        <p:spPr/>
        <p:txBody>
          <a:bodyPr/>
          <a:lstStyle/>
          <a:p>
            <a:r>
              <a:rPr lang="en-US" dirty="0"/>
              <a:t>Challenge – Mind Mapping! </a:t>
            </a:r>
          </a:p>
        </p:txBody>
      </p:sp>
      <p:sp>
        <p:nvSpPr>
          <p:cNvPr id="3" name="Content Placeholder 2">
            <a:extLst>
              <a:ext uri="{FF2B5EF4-FFF2-40B4-BE49-F238E27FC236}">
                <a16:creationId xmlns:a16="http://schemas.microsoft.com/office/drawing/2014/main" id="{812B01A2-314C-E348-A4B2-B6EAB3CC63FA}"/>
              </a:ext>
            </a:extLst>
          </p:cNvPr>
          <p:cNvSpPr>
            <a:spLocks noGrp="1"/>
          </p:cNvSpPr>
          <p:nvPr>
            <p:ph idx="1"/>
          </p:nvPr>
        </p:nvSpPr>
        <p:spPr/>
        <p:txBody>
          <a:bodyPr/>
          <a:lstStyle/>
          <a:p>
            <a:pPr marL="0" indent="0">
              <a:buNone/>
            </a:pPr>
            <a:r>
              <a:rPr lang="en-US" dirty="0">
                <a:hlinkClick r:id="rId2"/>
              </a:rPr>
              <a:t>https://www.youtube.com/watch?v=qjBdcyueom8</a:t>
            </a:r>
            <a:endParaRPr lang="en-US" dirty="0"/>
          </a:p>
          <a:p>
            <a:pPr marL="0" indent="0">
              <a:buNone/>
            </a:pPr>
            <a:r>
              <a:rPr lang="en-US" dirty="0"/>
              <a:t>Watch the video on ‘</a:t>
            </a:r>
            <a:r>
              <a:rPr lang="en-US" b="1" dirty="0"/>
              <a:t>The Most Powerful Mindset for Success’ </a:t>
            </a:r>
            <a:r>
              <a:rPr lang="en-US" dirty="0"/>
              <a:t>and take down notes! </a:t>
            </a:r>
          </a:p>
          <a:p>
            <a:pPr marL="0" indent="0">
              <a:buNone/>
            </a:pPr>
            <a:endParaRPr lang="en-US" b="1" dirty="0"/>
          </a:p>
          <a:p>
            <a:pPr marL="0" indent="0">
              <a:buNone/>
            </a:pPr>
            <a:r>
              <a:rPr lang="en-US" dirty="0"/>
              <a:t>Your challenge is to take down the notes in the form of a mind map! </a:t>
            </a:r>
          </a:p>
          <a:p>
            <a:pPr marL="0" indent="0">
              <a:buNone/>
            </a:pPr>
            <a:endParaRPr lang="en-US" dirty="0"/>
          </a:p>
        </p:txBody>
      </p:sp>
    </p:spTree>
    <p:extLst>
      <p:ext uri="{BB962C8B-B14F-4D97-AF65-F5344CB8AC3E}">
        <p14:creationId xmlns:p14="http://schemas.microsoft.com/office/powerpoint/2010/main" val="1120054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BB97E2-075F-4081-9F1A-6629E5F62213}"/>
              </a:ext>
            </a:extLst>
          </p:cNvPr>
          <p:cNvSpPr>
            <a:spLocks noGrp="1"/>
          </p:cNvSpPr>
          <p:nvPr>
            <p:ph type="title"/>
          </p:nvPr>
        </p:nvSpPr>
        <p:spPr>
          <a:xfrm>
            <a:off x="838200" y="365125"/>
            <a:ext cx="10515600" cy="1325563"/>
          </a:xfrm>
        </p:spPr>
        <p:txBody>
          <a:bodyPr>
            <a:normAutofit/>
          </a:bodyPr>
          <a:lstStyle/>
          <a:p>
            <a:r>
              <a:rPr lang="en-US" sz="5400">
                <a:cs typeface="Calibri Light"/>
              </a:rPr>
              <a:t>Why can't people concentrate?</a:t>
            </a:r>
            <a:endParaRPr lang="en-US" sz="5400"/>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18AB504-4303-4F85-9B94-24BA4C05C91C}"/>
              </a:ext>
            </a:extLst>
          </p:cNvPr>
          <p:cNvGraphicFramePr>
            <a:graphicFrameLocks noGrp="1"/>
          </p:cNvGraphicFramePr>
          <p:nvPr>
            <p:ph idx="1"/>
            <p:extLst>
              <p:ext uri="{D42A27DB-BD31-4B8C-83A1-F6EECF244321}">
                <p14:modId xmlns:p14="http://schemas.microsoft.com/office/powerpoint/2010/main" val="1143958209"/>
              </p:ext>
            </p:extLst>
          </p:nvPr>
        </p:nvGraphicFramePr>
        <p:xfrm>
          <a:off x="838200" y="2228087"/>
          <a:ext cx="105156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03936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D729C19-7B14-441A-8D00-C69029ABF03C}"/>
              </a:ext>
            </a:extLst>
          </p:cNvPr>
          <p:cNvSpPr>
            <a:spLocks noGrp="1"/>
          </p:cNvSpPr>
          <p:nvPr>
            <p:ph type="title"/>
          </p:nvPr>
        </p:nvSpPr>
        <p:spPr>
          <a:xfrm>
            <a:off x="524741" y="620392"/>
            <a:ext cx="3808268" cy="5504688"/>
          </a:xfrm>
        </p:spPr>
        <p:txBody>
          <a:bodyPr>
            <a:normAutofit/>
          </a:bodyPr>
          <a:lstStyle/>
          <a:p>
            <a:r>
              <a:rPr lang="en-US" sz="6000">
                <a:solidFill>
                  <a:schemeClr val="bg1"/>
                </a:solidFill>
                <a:cs typeface="Calibri Light"/>
              </a:rPr>
              <a:t>Solutions </a:t>
            </a:r>
            <a:endParaRPr lang="en-US" sz="6000">
              <a:solidFill>
                <a:schemeClr val="bg1"/>
              </a:solidFill>
            </a:endParaRPr>
          </a:p>
        </p:txBody>
      </p:sp>
      <p:graphicFrame>
        <p:nvGraphicFramePr>
          <p:cNvPr id="7" name="Content Placeholder 2">
            <a:extLst>
              <a:ext uri="{FF2B5EF4-FFF2-40B4-BE49-F238E27FC236}">
                <a16:creationId xmlns:a16="http://schemas.microsoft.com/office/drawing/2014/main" id="{E08C1578-EEE3-4A2B-9EDE-03B9354B959A}"/>
              </a:ext>
            </a:extLst>
          </p:cNvPr>
          <p:cNvGraphicFramePr>
            <a:graphicFrameLocks noGrp="1"/>
          </p:cNvGraphicFramePr>
          <p:nvPr>
            <p:ph idx="1"/>
            <p:extLst>
              <p:ext uri="{D42A27DB-BD31-4B8C-83A1-F6EECF244321}">
                <p14:modId xmlns:p14="http://schemas.microsoft.com/office/powerpoint/2010/main" val="115086542"/>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98732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C32DF3D-3F59-481D-A237-77C31AD492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C9CD73-0482-4EC6-96C4-06785167F3E4}"/>
              </a:ext>
            </a:extLst>
          </p:cNvPr>
          <p:cNvSpPr>
            <a:spLocks noGrp="1"/>
          </p:cNvSpPr>
          <p:nvPr>
            <p:ph type="title"/>
          </p:nvPr>
        </p:nvSpPr>
        <p:spPr>
          <a:xfrm>
            <a:off x="841248" y="643467"/>
            <a:ext cx="3840480" cy="5571066"/>
          </a:xfrm>
        </p:spPr>
        <p:txBody>
          <a:bodyPr anchor="ctr">
            <a:normAutofit/>
          </a:bodyPr>
          <a:lstStyle/>
          <a:p>
            <a:r>
              <a:rPr lang="en-US" sz="5400">
                <a:cs typeface="Calibri Light"/>
              </a:rPr>
              <a:t>Active listening</a:t>
            </a:r>
            <a:endParaRPr lang="en-US" sz="5400"/>
          </a:p>
        </p:txBody>
      </p:sp>
      <p:sp>
        <p:nvSpPr>
          <p:cNvPr id="10" name="Freeform: Shape 9">
            <a:extLst>
              <a:ext uri="{FF2B5EF4-FFF2-40B4-BE49-F238E27FC236}">
                <a16:creationId xmlns:a16="http://schemas.microsoft.com/office/drawing/2014/main" id="{32F02326-30C4-4095-988F-932A425AE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39686" y="0"/>
            <a:ext cx="7152315" cy="6858000"/>
          </a:xfrm>
          <a:custGeom>
            <a:avLst/>
            <a:gdLst>
              <a:gd name="connsiteX0" fmla="*/ 17101 w 7152315"/>
              <a:gd name="connsiteY0" fmla="*/ 0 h 6858000"/>
              <a:gd name="connsiteX1" fmla="*/ 7152315 w 7152315"/>
              <a:gd name="connsiteY1" fmla="*/ 0 h 6858000"/>
              <a:gd name="connsiteX2" fmla="*/ 7152315 w 7152315"/>
              <a:gd name="connsiteY2" fmla="*/ 6858000 h 6858000"/>
              <a:gd name="connsiteX3" fmla="*/ 15999 w 7152315"/>
              <a:gd name="connsiteY3" fmla="*/ 6858000 h 6858000"/>
              <a:gd name="connsiteX4" fmla="*/ 9729 w 7152315"/>
              <a:gd name="connsiteY4" fmla="*/ 6734157 h 6858000"/>
              <a:gd name="connsiteX5" fmla="*/ 15819 w 7152315"/>
              <a:gd name="connsiteY5" fmla="*/ 6122264 h 6858000"/>
              <a:gd name="connsiteX6" fmla="*/ 11379 w 7152315"/>
              <a:gd name="connsiteY6" fmla="*/ 5614784 h 6858000"/>
              <a:gd name="connsiteX7" fmla="*/ 20006 w 7152315"/>
              <a:gd name="connsiteY7" fmla="*/ 5204359 h 6858000"/>
              <a:gd name="connsiteX8" fmla="*/ 16962 w 7152315"/>
              <a:gd name="connsiteY8" fmla="*/ 4811696 h 6858000"/>
              <a:gd name="connsiteX9" fmla="*/ 13409 w 7152315"/>
              <a:gd name="connsiteY9" fmla="*/ 4358135 h 6858000"/>
              <a:gd name="connsiteX10" fmla="*/ 12774 w 7152315"/>
              <a:gd name="connsiteY10" fmla="*/ 4038423 h 6858000"/>
              <a:gd name="connsiteX11" fmla="*/ 10110 w 7152315"/>
              <a:gd name="connsiteY11" fmla="*/ 3630663 h 6858000"/>
              <a:gd name="connsiteX12" fmla="*/ 16581 w 7152315"/>
              <a:gd name="connsiteY12" fmla="*/ 3275427 h 6858000"/>
              <a:gd name="connsiteX13" fmla="*/ 27872 w 7152315"/>
              <a:gd name="connsiteY13" fmla="*/ 2871219 h 6858000"/>
              <a:gd name="connsiteX14" fmla="*/ 17596 w 7152315"/>
              <a:gd name="connsiteY14" fmla="*/ 2235600 h 6858000"/>
              <a:gd name="connsiteX15" fmla="*/ 14170 w 7152315"/>
              <a:gd name="connsiteY15" fmla="*/ 1894827 h 6858000"/>
              <a:gd name="connsiteX16" fmla="*/ 11632 w 7152315"/>
              <a:gd name="connsiteY16" fmla="*/ 1603026 h 6858000"/>
              <a:gd name="connsiteX17" fmla="*/ 14551 w 7152315"/>
              <a:gd name="connsiteY17" fmla="*/ 1307799 h 6858000"/>
              <a:gd name="connsiteX18" fmla="*/ 14551 w 7152315"/>
              <a:gd name="connsiteY18" fmla="*/ 887733 h 6858000"/>
              <a:gd name="connsiteX19" fmla="*/ 849 w 7152315"/>
              <a:gd name="connsiteY19" fmla="*/ 349169 h 6858000"/>
              <a:gd name="connsiteX20" fmla="*/ 1404 w 7152315"/>
              <a:gd name="connsiteY20" fmla="*/ 16059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152315" h="6858000">
                <a:moveTo>
                  <a:pt x="17101" y="0"/>
                </a:moveTo>
                <a:lnTo>
                  <a:pt x="7152315" y="0"/>
                </a:lnTo>
                <a:lnTo>
                  <a:pt x="7152315" y="6858000"/>
                </a:lnTo>
                <a:lnTo>
                  <a:pt x="15999" y="6858000"/>
                </a:lnTo>
                <a:lnTo>
                  <a:pt x="9729" y="6734157"/>
                </a:lnTo>
                <a:cubicBezTo>
                  <a:pt x="5924" y="6530150"/>
                  <a:pt x="12521" y="6326271"/>
                  <a:pt x="15819" y="6122264"/>
                </a:cubicBezTo>
                <a:cubicBezTo>
                  <a:pt x="18484" y="5952766"/>
                  <a:pt x="-1689" y="5783013"/>
                  <a:pt x="11379" y="5614784"/>
                </a:cubicBezTo>
                <a:cubicBezTo>
                  <a:pt x="22112" y="5478259"/>
                  <a:pt x="24992" y="5341214"/>
                  <a:pt x="20006" y="5204359"/>
                </a:cubicBezTo>
                <a:cubicBezTo>
                  <a:pt x="14932" y="5073429"/>
                  <a:pt x="13917" y="4942537"/>
                  <a:pt x="16962" y="4811696"/>
                </a:cubicBezTo>
                <a:cubicBezTo>
                  <a:pt x="20640" y="4660467"/>
                  <a:pt x="16962" y="4509238"/>
                  <a:pt x="13409" y="4358135"/>
                </a:cubicBezTo>
                <a:cubicBezTo>
                  <a:pt x="10872" y="4251565"/>
                  <a:pt x="10998" y="4144994"/>
                  <a:pt x="12774" y="4038423"/>
                </a:cubicBezTo>
                <a:cubicBezTo>
                  <a:pt x="15185" y="3902545"/>
                  <a:pt x="19879" y="3766540"/>
                  <a:pt x="10110" y="3630663"/>
                </a:cubicBezTo>
                <a:cubicBezTo>
                  <a:pt x="1178" y="3512306"/>
                  <a:pt x="3347" y="3393378"/>
                  <a:pt x="16581" y="3275427"/>
                </a:cubicBezTo>
                <a:cubicBezTo>
                  <a:pt x="33403" y="3141377"/>
                  <a:pt x="37183" y="3006006"/>
                  <a:pt x="27872" y="2871219"/>
                </a:cubicBezTo>
                <a:cubicBezTo>
                  <a:pt x="11315" y="2659765"/>
                  <a:pt x="7890" y="2447486"/>
                  <a:pt x="17596" y="2235600"/>
                </a:cubicBezTo>
                <a:cubicBezTo>
                  <a:pt x="22797" y="2122038"/>
                  <a:pt x="21655" y="2008261"/>
                  <a:pt x="14170" y="1894827"/>
                </a:cubicBezTo>
                <a:cubicBezTo>
                  <a:pt x="8144" y="1797670"/>
                  <a:pt x="7294" y="1700272"/>
                  <a:pt x="11632" y="1603026"/>
                </a:cubicBezTo>
                <a:cubicBezTo>
                  <a:pt x="15566" y="1504575"/>
                  <a:pt x="17215" y="1406124"/>
                  <a:pt x="14551" y="1307799"/>
                </a:cubicBezTo>
                <a:cubicBezTo>
                  <a:pt x="10872" y="1168242"/>
                  <a:pt x="10110" y="1027798"/>
                  <a:pt x="14551" y="887733"/>
                </a:cubicBezTo>
                <a:cubicBezTo>
                  <a:pt x="20894" y="708085"/>
                  <a:pt x="3132" y="528817"/>
                  <a:pt x="849" y="349169"/>
                </a:cubicBezTo>
                <a:cubicBezTo>
                  <a:pt x="24" y="286241"/>
                  <a:pt x="-769" y="223346"/>
                  <a:pt x="1404" y="16059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410793DA-FCB1-4FDD-9051-CFAED28BE758}"/>
              </a:ext>
            </a:extLst>
          </p:cNvPr>
          <p:cNvSpPr>
            <a:spLocks noGrp="1"/>
          </p:cNvSpPr>
          <p:nvPr>
            <p:ph idx="1"/>
          </p:nvPr>
        </p:nvSpPr>
        <p:spPr>
          <a:xfrm>
            <a:off x="5568696" y="643467"/>
            <a:ext cx="5788152" cy="5571066"/>
          </a:xfrm>
        </p:spPr>
        <p:txBody>
          <a:bodyPr vert="horz" lIns="91440" tIns="45720" rIns="91440" bIns="45720" rtlCol="0" anchor="ctr">
            <a:normAutofit/>
          </a:bodyPr>
          <a:lstStyle/>
          <a:p>
            <a:r>
              <a:rPr lang="en-US" b="1" dirty="0">
                <a:solidFill>
                  <a:srgbClr val="FFFFFF"/>
                </a:solidFill>
                <a:ea typeface="+mn-lt"/>
                <a:cs typeface="+mn-lt"/>
              </a:rPr>
              <a:t>Paying Attention</a:t>
            </a:r>
          </a:p>
          <a:p>
            <a:r>
              <a:rPr lang="en-US" b="1" dirty="0">
                <a:solidFill>
                  <a:srgbClr val="FFFFFF"/>
                </a:solidFill>
                <a:ea typeface="+mn-lt"/>
                <a:cs typeface="+mn-lt"/>
              </a:rPr>
              <a:t>Demonstrating Listening Behaviors</a:t>
            </a:r>
          </a:p>
          <a:p>
            <a:r>
              <a:rPr lang="en-US" b="1" dirty="0">
                <a:solidFill>
                  <a:srgbClr val="FFFFFF"/>
                </a:solidFill>
                <a:ea typeface="+mn-lt"/>
                <a:cs typeface="+mn-lt"/>
              </a:rPr>
              <a:t>Deferring Judgment</a:t>
            </a:r>
          </a:p>
          <a:p>
            <a:r>
              <a:rPr lang="en-US" b="1" dirty="0">
                <a:solidFill>
                  <a:srgbClr val="FFFFFF"/>
                </a:solidFill>
                <a:ea typeface="+mn-lt"/>
                <a:cs typeface="+mn-lt"/>
              </a:rPr>
              <a:t>Responding Appropriately</a:t>
            </a:r>
            <a:endParaRPr lang="en-US" b="1" dirty="0">
              <a:solidFill>
                <a:srgbClr val="FFFFFF"/>
              </a:solidFill>
              <a:cs typeface="Calibri"/>
            </a:endParaRPr>
          </a:p>
        </p:txBody>
      </p:sp>
    </p:spTree>
    <p:extLst>
      <p:ext uri="{BB962C8B-B14F-4D97-AF65-F5344CB8AC3E}">
        <p14:creationId xmlns:p14="http://schemas.microsoft.com/office/powerpoint/2010/main" val="1931541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C32DF3D-3F59-481D-A237-77C31AD492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921F1A-6C75-43F5-BF47-03A5ACA28411}"/>
              </a:ext>
            </a:extLst>
          </p:cNvPr>
          <p:cNvSpPr>
            <a:spLocks noGrp="1"/>
          </p:cNvSpPr>
          <p:nvPr>
            <p:ph type="title"/>
          </p:nvPr>
        </p:nvSpPr>
        <p:spPr>
          <a:xfrm>
            <a:off x="841248" y="643467"/>
            <a:ext cx="3840480" cy="5571066"/>
          </a:xfrm>
        </p:spPr>
        <p:txBody>
          <a:bodyPr anchor="ctr">
            <a:normAutofit/>
          </a:bodyPr>
          <a:lstStyle/>
          <a:p>
            <a:r>
              <a:rPr lang="en-US" sz="5400"/>
              <a:t>Listening &amp; Note Taking </a:t>
            </a:r>
          </a:p>
        </p:txBody>
      </p:sp>
      <p:sp>
        <p:nvSpPr>
          <p:cNvPr id="10" name="Freeform: Shape 9">
            <a:extLst>
              <a:ext uri="{FF2B5EF4-FFF2-40B4-BE49-F238E27FC236}">
                <a16:creationId xmlns:a16="http://schemas.microsoft.com/office/drawing/2014/main" id="{32F02326-30C4-4095-988F-932A425AE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39686" y="0"/>
            <a:ext cx="7152315" cy="6858000"/>
          </a:xfrm>
          <a:custGeom>
            <a:avLst/>
            <a:gdLst>
              <a:gd name="connsiteX0" fmla="*/ 17101 w 7152315"/>
              <a:gd name="connsiteY0" fmla="*/ 0 h 6858000"/>
              <a:gd name="connsiteX1" fmla="*/ 7152315 w 7152315"/>
              <a:gd name="connsiteY1" fmla="*/ 0 h 6858000"/>
              <a:gd name="connsiteX2" fmla="*/ 7152315 w 7152315"/>
              <a:gd name="connsiteY2" fmla="*/ 6858000 h 6858000"/>
              <a:gd name="connsiteX3" fmla="*/ 15999 w 7152315"/>
              <a:gd name="connsiteY3" fmla="*/ 6858000 h 6858000"/>
              <a:gd name="connsiteX4" fmla="*/ 9729 w 7152315"/>
              <a:gd name="connsiteY4" fmla="*/ 6734157 h 6858000"/>
              <a:gd name="connsiteX5" fmla="*/ 15819 w 7152315"/>
              <a:gd name="connsiteY5" fmla="*/ 6122264 h 6858000"/>
              <a:gd name="connsiteX6" fmla="*/ 11379 w 7152315"/>
              <a:gd name="connsiteY6" fmla="*/ 5614784 h 6858000"/>
              <a:gd name="connsiteX7" fmla="*/ 20006 w 7152315"/>
              <a:gd name="connsiteY7" fmla="*/ 5204359 h 6858000"/>
              <a:gd name="connsiteX8" fmla="*/ 16962 w 7152315"/>
              <a:gd name="connsiteY8" fmla="*/ 4811696 h 6858000"/>
              <a:gd name="connsiteX9" fmla="*/ 13409 w 7152315"/>
              <a:gd name="connsiteY9" fmla="*/ 4358135 h 6858000"/>
              <a:gd name="connsiteX10" fmla="*/ 12774 w 7152315"/>
              <a:gd name="connsiteY10" fmla="*/ 4038423 h 6858000"/>
              <a:gd name="connsiteX11" fmla="*/ 10110 w 7152315"/>
              <a:gd name="connsiteY11" fmla="*/ 3630663 h 6858000"/>
              <a:gd name="connsiteX12" fmla="*/ 16581 w 7152315"/>
              <a:gd name="connsiteY12" fmla="*/ 3275427 h 6858000"/>
              <a:gd name="connsiteX13" fmla="*/ 27872 w 7152315"/>
              <a:gd name="connsiteY13" fmla="*/ 2871219 h 6858000"/>
              <a:gd name="connsiteX14" fmla="*/ 17596 w 7152315"/>
              <a:gd name="connsiteY14" fmla="*/ 2235600 h 6858000"/>
              <a:gd name="connsiteX15" fmla="*/ 14170 w 7152315"/>
              <a:gd name="connsiteY15" fmla="*/ 1894827 h 6858000"/>
              <a:gd name="connsiteX16" fmla="*/ 11632 w 7152315"/>
              <a:gd name="connsiteY16" fmla="*/ 1603026 h 6858000"/>
              <a:gd name="connsiteX17" fmla="*/ 14551 w 7152315"/>
              <a:gd name="connsiteY17" fmla="*/ 1307799 h 6858000"/>
              <a:gd name="connsiteX18" fmla="*/ 14551 w 7152315"/>
              <a:gd name="connsiteY18" fmla="*/ 887733 h 6858000"/>
              <a:gd name="connsiteX19" fmla="*/ 849 w 7152315"/>
              <a:gd name="connsiteY19" fmla="*/ 349169 h 6858000"/>
              <a:gd name="connsiteX20" fmla="*/ 1404 w 7152315"/>
              <a:gd name="connsiteY20" fmla="*/ 16059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152315" h="6858000">
                <a:moveTo>
                  <a:pt x="17101" y="0"/>
                </a:moveTo>
                <a:lnTo>
                  <a:pt x="7152315" y="0"/>
                </a:lnTo>
                <a:lnTo>
                  <a:pt x="7152315" y="6858000"/>
                </a:lnTo>
                <a:lnTo>
                  <a:pt x="15999" y="6858000"/>
                </a:lnTo>
                <a:lnTo>
                  <a:pt x="9729" y="6734157"/>
                </a:lnTo>
                <a:cubicBezTo>
                  <a:pt x="5924" y="6530150"/>
                  <a:pt x="12521" y="6326271"/>
                  <a:pt x="15819" y="6122264"/>
                </a:cubicBezTo>
                <a:cubicBezTo>
                  <a:pt x="18484" y="5952766"/>
                  <a:pt x="-1689" y="5783013"/>
                  <a:pt x="11379" y="5614784"/>
                </a:cubicBezTo>
                <a:cubicBezTo>
                  <a:pt x="22112" y="5478259"/>
                  <a:pt x="24992" y="5341214"/>
                  <a:pt x="20006" y="5204359"/>
                </a:cubicBezTo>
                <a:cubicBezTo>
                  <a:pt x="14932" y="5073429"/>
                  <a:pt x="13917" y="4942537"/>
                  <a:pt x="16962" y="4811696"/>
                </a:cubicBezTo>
                <a:cubicBezTo>
                  <a:pt x="20640" y="4660467"/>
                  <a:pt x="16962" y="4509238"/>
                  <a:pt x="13409" y="4358135"/>
                </a:cubicBezTo>
                <a:cubicBezTo>
                  <a:pt x="10872" y="4251565"/>
                  <a:pt x="10998" y="4144994"/>
                  <a:pt x="12774" y="4038423"/>
                </a:cubicBezTo>
                <a:cubicBezTo>
                  <a:pt x="15185" y="3902545"/>
                  <a:pt x="19879" y="3766540"/>
                  <a:pt x="10110" y="3630663"/>
                </a:cubicBezTo>
                <a:cubicBezTo>
                  <a:pt x="1178" y="3512306"/>
                  <a:pt x="3347" y="3393378"/>
                  <a:pt x="16581" y="3275427"/>
                </a:cubicBezTo>
                <a:cubicBezTo>
                  <a:pt x="33403" y="3141377"/>
                  <a:pt x="37183" y="3006006"/>
                  <a:pt x="27872" y="2871219"/>
                </a:cubicBezTo>
                <a:cubicBezTo>
                  <a:pt x="11315" y="2659765"/>
                  <a:pt x="7890" y="2447486"/>
                  <a:pt x="17596" y="2235600"/>
                </a:cubicBezTo>
                <a:cubicBezTo>
                  <a:pt x="22797" y="2122038"/>
                  <a:pt x="21655" y="2008261"/>
                  <a:pt x="14170" y="1894827"/>
                </a:cubicBezTo>
                <a:cubicBezTo>
                  <a:pt x="8144" y="1797670"/>
                  <a:pt x="7294" y="1700272"/>
                  <a:pt x="11632" y="1603026"/>
                </a:cubicBezTo>
                <a:cubicBezTo>
                  <a:pt x="15566" y="1504575"/>
                  <a:pt x="17215" y="1406124"/>
                  <a:pt x="14551" y="1307799"/>
                </a:cubicBezTo>
                <a:cubicBezTo>
                  <a:pt x="10872" y="1168242"/>
                  <a:pt x="10110" y="1027798"/>
                  <a:pt x="14551" y="887733"/>
                </a:cubicBezTo>
                <a:cubicBezTo>
                  <a:pt x="20894" y="708085"/>
                  <a:pt x="3132" y="528817"/>
                  <a:pt x="849" y="349169"/>
                </a:cubicBezTo>
                <a:cubicBezTo>
                  <a:pt x="24" y="286241"/>
                  <a:pt x="-769" y="223346"/>
                  <a:pt x="1404" y="16059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32A8DB5B-192D-4EDD-82B9-0D6DB049E3AF}"/>
              </a:ext>
            </a:extLst>
          </p:cNvPr>
          <p:cNvSpPr>
            <a:spLocks noGrp="1"/>
          </p:cNvSpPr>
          <p:nvPr>
            <p:ph idx="1"/>
          </p:nvPr>
        </p:nvSpPr>
        <p:spPr>
          <a:xfrm>
            <a:off x="5568696" y="643467"/>
            <a:ext cx="5788152" cy="5571066"/>
          </a:xfrm>
        </p:spPr>
        <p:txBody>
          <a:bodyPr vert="horz" lIns="91440" tIns="45720" rIns="91440" bIns="45720" rtlCol="0" anchor="ctr">
            <a:normAutofit/>
          </a:bodyPr>
          <a:lstStyle/>
          <a:p>
            <a:r>
              <a:rPr lang="en-US" dirty="0">
                <a:solidFill>
                  <a:srgbClr val="FFFFFF"/>
                </a:solidFill>
                <a:ea typeface="+mn-lt"/>
                <a:cs typeface="+mn-lt"/>
              </a:rPr>
              <a:t>An essential skill for university study. </a:t>
            </a:r>
          </a:p>
          <a:p>
            <a:r>
              <a:rPr lang="en-US" dirty="0">
                <a:solidFill>
                  <a:srgbClr val="FFFFFF"/>
                </a:solidFill>
                <a:ea typeface="+mn-lt"/>
                <a:cs typeface="+mn-lt"/>
              </a:rPr>
              <a:t>Good note-taking allows a permanent record of key information that you can integrate with your own writing, and use for exam revision.</a:t>
            </a:r>
          </a:p>
          <a:p>
            <a:r>
              <a:rPr lang="en-US" dirty="0">
                <a:solidFill>
                  <a:srgbClr val="FFFFFF"/>
                </a:solidFill>
                <a:ea typeface="+mn-lt"/>
                <a:cs typeface="+mn-lt"/>
              </a:rPr>
              <a:t> Reduces the risk of plagiarizing.</a:t>
            </a:r>
          </a:p>
          <a:p>
            <a:r>
              <a:rPr lang="en-US" dirty="0">
                <a:solidFill>
                  <a:srgbClr val="FFFFFF"/>
                </a:solidFill>
                <a:ea typeface="+mn-lt"/>
                <a:cs typeface="+mn-lt"/>
              </a:rPr>
              <a:t>Helps you distinguish where your ideas came from and how and what you think about those ideas.</a:t>
            </a:r>
            <a:endParaRPr lang="en-US" dirty="0">
              <a:solidFill>
                <a:srgbClr val="FFFFFF"/>
              </a:solidFill>
              <a:cs typeface="Calibri"/>
            </a:endParaRPr>
          </a:p>
        </p:txBody>
      </p:sp>
    </p:spTree>
    <p:extLst>
      <p:ext uri="{BB962C8B-B14F-4D97-AF65-F5344CB8AC3E}">
        <p14:creationId xmlns:p14="http://schemas.microsoft.com/office/powerpoint/2010/main" val="2862800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959AADC8-92F7-4FAF-8E30-6668A8029165}"/>
              </a:ext>
            </a:extLst>
          </p:cNvPr>
          <p:cNvPicPr>
            <a:picLocks noGrp="1" noChangeAspect="1"/>
          </p:cNvPicPr>
          <p:nvPr>
            <p:ph idx="1"/>
          </p:nvPr>
        </p:nvPicPr>
        <p:blipFill>
          <a:blip r:embed="rId2"/>
          <a:stretch>
            <a:fillRect/>
          </a:stretch>
        </p:blipFill>
        <p:spPr>
          <a:xfrm>
            <a:off x="1510759" y="643466"/>
            <a:ext cx="9170481" cy="5571067"/>
          </a:xfrm>
          <a:prstGeom prst="rect">
            <a:avLst/>
          </a:prstGeom>
        </p:spPr>
      </p:pic>
    </p:spTree>
    <p:extLst>
      <p:ext uri="{BB962C8B-B14F-4D97-AF65-F5344CB8AC3E}">
        <p14:creationId xmlns:p14="http://schemas.microsoft.com/office/powerpoint/2010/main" val="1353796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1737207-7DC1-4D0E-B2B6-920D4CB5F564}"/>
              </a:ext>
            </a:extLst>
          </p:cNvPr>
          <p:cNvSpPr>
            <a:spLocks noGrp="1"/>
          </p:cNvSpPr>
          <p:nvPr>
            <p:ph type="title"/>
          </p:nvPr>
        </p:nvSpPr>
        <p:spPr>
          <a:xfrm>
            <a:off x="804672" y="802955"/>
            <a:ext cx="4977976" cy="1454051"/>
          </a:xfrm>
        </p:spPr>
        <p:txBody>
          <a:bodyPr>
            <a:normAutofit/>
          </a:bodyPr>
          <a:lstStyle/>
          <a:p>
            <a:r>
              <a:rPr lang="en-US" sz="3600">
                <a:solidFill>
                  <a:schemeClr val="tx2"/>
                </a:solidFill>
              </a:rPr>
              <a:t>Six good reasons to take notes</a:t>
            </a:r>
          </a:p>
          <a:p>
            <a:endParaRPr lang="en-US" sz="3600">
              <a:solidFill>
                <a:schemeClr val="tx2"/>
              </a:solidFill>
              <a:cs typeface="Calibri Light"/>
            </a:endParaRPr>
          </a:p>
        </p:txBody>
      </p:sp>
      <p:sp>
        <p:nvSpPr>
          <p:cNvPr id="3" name="Content Placeholder 2">
            <a:extLst>
              <a:ext uri="{FF2B5EF4-FFF2-40B4-BE49-F238E27FC236}">
                <a16:creationId xmlns:a16="http://schemas.microsoft.com/office/drawing/2014/main" id="{9DC9A708-EE9F-4307-A6BB-65BFEA0946B7}"/>
              </a:ext>
            </a:extLst>
          </p:cNvPr>
          <p:cNvSpPr>
            <a:spLocks noGrp="1"/>
          </p:cNvSpPr>
          <p:nvPr>
            <p:ph idx="1"/>
          </p:nvPr>
        </p:nvSpPr>
        <p:spPr>
          <a:xfrm>
            <a:off x="804672" y="2421682"/>
            <a:ext cx="4977578" cy="3639289"/>
          </a:xfrm>
        </p:spPr>
        <p:txBody>
          <a:bodyPr vert="horz" lIns="91440" tIns="45720" rIns="91440" bIns="45720" rtlCol="0" anchor="ctr">
            <a:normAutofit/>
          </a:bodyPr>
          <a:lstStyle/>
          <a:p>
            <a:r>
              <a:rPr lang="en-US" sz="1800">
                <a:solidFill>
                  <a:schemeClr val="tx2"/>
                </a:solidFill>
                <a:ea typeface="+mn-lt"/>
                <a:cs typeface="+mn-lt"/>
              </a:rPr>
              <a:t>Notes are a useful record of key information, and the sources of that information.</a:t>
            </a:r>
            <a:endParaRPr lang="en-US" sz="1800">
              <a:solidFill>
                <a:schemeClr val="tx2"/>
              </a:solidFill>
              <a:cs typeface="Calibri" panose="020F0502020204030204"/>
            </a:endParaRPr>
          </a:p>
          <a:p>
            <a:r>
              <a:rPr lang="en-US" sz="1800">
                <a:solidFill>
                  <a:schemeClr val="tx2"/>
                </a:solidFill>
                <a:ea typeface="+mn-lt"/>
                <a:cs typeface="+mn-lt"/>
              </a:rPr>
              <a:t>Writing notes helps you remember what you heard.</a:t>
            </a:r>
            <a:endParaRPr lang="en-US" sz="1800">
              <a:solidFill>
                <a:schemeClr val="tx2"/>
              </a:solidFill>
            </a:endParaRPr>
          </a:p>
          <a:p>
            <a:r>
              <a:rPr lang="en-US" sz="1800">
                <a:solidFill>
                  <a:schemeClr val="tx2"/>
                </a:solidFill>
                <a:ea typeface="+mn-lt"/>
                <a:cs typeface="+mn-lt"/>
              </a:rPr>
              <a:t>Taking notes helps you to concentrate and listen effectively.</a:t>
            </a:r>
            <a:endParaRPr lang="en-US" sz="1800">
              <a:solidFill>
                <a:schemeClr val="tx2"/>
              </a:solidFill>
            </a:endParaRPr>
          </a:p>
          <a:p>
            <a:r>
              <a:rPr lang="en-US" sz="1800">
                <a:solidFill>
                  <a:schemeClr val="tx2"/>
                </a:solidFill>
                <a:ea typeface="+mn-lt"/>
                <a:cs typeface="+mn-lt"/>
              </a:rPr>
              <a:t>Selecting what to note down increases your understanding.</a:t>
            </a:r>
            <a:endParaRPr lang="en-US" sz="1800">
              <a:solidFill>
                <a:schemeClr val="tx2"/>
              </a:solidFill>
            </a:endParaRPr>
          </a:p>
          <a:p>
            <a:r>
              <a:rPr lang="en-US" sz="1800">
                <a:solidFill>
                  <a:schemeClr val="tx2"/>
                </a:solidFill>
                <a:ea typeface="+mn-lt"/>
                <a:cs typeface="+mn-lt"/>
              </a:rPr>
              <a:t>Notes create a resource for exam preparation.</a:t>
            </a:r>
            <a:endParaRPr lang="en-US" sz="1800">
              <a:solidFill>
                <a:schemeClr val="tx2"/>
              </a:solidFill>
            </a:endParaRPr>
          </a:p>
          <a:p>
            <a:r>
              <a:rPr lang="en-US" sz="1800">
                <a:solidFill>
                  <a:schemeClr val="tx2"/>
                </a:solidFill>
                <a:ea typeface="+mn-lt"/>
                <a:cs typeface="+mn-lt"/>
              </a:rPr>
              <a:t>Notes taken in classes often contain information that can’t be found elsewhere.</a:t>
            </a:r>
            <a:endParaRPr lang="en-US" sz="1800">
              <a:solidFill>
                <a:schemeClr val="tx2"/>
              </a:solidFill>
            </a:endParaRPr>
          </a:p>
          <a:p>
            <a:endParaRPr lang="en-US" sz="1800">
              <a:solidFill>
                <a:schemeClr val="tx2"/>
              </a:solidFill>
              <a:cs typeface="Calibri"/>
            </a:endParaRP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Pencil">
            <a:extLst>
              <a:ext uri="{FF2B5EF4-FFF2-40B4-BE49-F238E27FC236}">
                <a16:creationId xmlns:a16="http://schemas.microsoft.com/office/drawing/2014/main" id="{E267200E-38B5-464B-A50C-305C949AF2A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3547033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17DE74-01C9-4859-B65A-85CF999E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068C0432-0E90-4CC1-8CD3-D44A90DF0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B89FBA09-C1B4-44ED-9E12-864C87639CC3}"/>
              </a:ext>
            </a:extLst>
          </p:cNvPr>
          <p:cNvSpPr>
            <a:spLocks noGrp="1"/>
          </p:cNvSpPr>
          <p:nvPr>
            <p:ph type="title"/>
          </p:nvPr>
        </p:nvSpPr>
        <p:spPr>
          <a:xfrm>
            <a:off x="838200" y="401221"/>
            <a:ext cx="10515600" cy="1348065"/>
          </a:xfrm>
        </p:spPr>
        <p:txBody>
          <a:bodyPr>
            <a:normAutofit/>
          </a:bodyPr>
          <a:lstStyle/>
          <a:p>
            <a:r>
              <a:rPr lang="en-US" sz="4200">
                <a:solidFill>
                  <a:srgbClr val="FFFFFF"/>
                </a:solidFill>
              </a:rPr>
              <a:t>Taking notes vs listening: which is more important?</a:t>
            </a:r>
          </a:p>
        </p:txBody>
      </p:sp>
      <p:sp>
        <p:nvSpPr>
          <p:cNvPr id="3" name="Content Placeholder 2">
            <a:extLst>
              <a:ext uri="{FF2B5EF4-FFF2-40B4-BE49-F238E27FC236}">
                <a16:creationId xmlns:a16="http://schemas.microsoft.com/office/drawing/2014/main" id="{4E66DB9B-CAAB-48AE-948C-CF5431610D97}"/>
              </a:ext>
            </a:extLst>
          </p:cNvPr>
          <p:cNvSpPr>
            <a:spLocks noGrp="1"/>
          </p:cNvSpPr>
          <p:nvPr>
            <p:ph idx="1"/>
          </p:nvPr>
        </p:nvSpPr>
        <p:spPr>
          <a:xfrm>
            <a:off x="838200" y="2586789"/>
            <a:ext cx="10515600" cy="3590174"/>
          </a:xfrm>
        </p:spPr>
        <p:txBody>
          <a:bodyPr vert="horz" lIns="91440" tIns="45720" rIns="91440" bIns="45720" rtlCol="0" anchor="t">
            <a:normAutofit/>
          </a:bodyPr>
          <a:lstStyle/>
          <a:p>
            <a:r>
              <a:rPr lang="en-US" sz="2000" dirty="0">
                <a:ea typeface="+mn-lt"/>
                <a:cs typeface="+mn-lt"/>
              </a:rPr>
              <a:t>Both are very important</a:t>
            </a:r>
          </a:p>
          <a:p>
            <a:r>
              <a:rPr lang="en-US" sz="2000" dirty="0">
                <a:ea typeface="+mn-lt"/>
                <a:cs typeface="+mn-lt"/>
              </a:rPr>
              <a:t>Don’t focus on getting everything down to the extent that you miss what the lecturer is saying—remember that actively listening and thinking are what is important.</a:t>
            </a:r>
            <a:endParaRPr lang="en-US" sz="2000" dirty="0">
              <a:cs typeface="Calibri" panose="020F0502020204030204"/>
            </a:endParaRPr>
          </a:p>
          <a:p>
            <a:r>
              <a:rPr lang="en-US" sz="2000" dirty="0">
                <a:ea typeface="+mn-lt"/>
                <a:cs typeface="+mn-lt"/>
              </a:rPr>
              <a:t>Lecture slides - an outline of the lecture content/ guide your listening and help you identify the key topics and concepts. </a:t>
            </a:r>
          </a:p>
          <a:p>
            <a:r>
              <a:rPr lang="en-US" sz="2000" dirty="0">
                <a:ea typeface="+mn-lt"/>
                <a:cs typeface="+mn-lt"/>
              </a:rPr>
              <a:t>Take note of what appears on them, but don’t confine your note-taking to simply copying it. </a:t>
            </a:r>
          </a:p>
          <a:p>
            <a:r>
              <a:rPr lang="en-US" sz="2000" dirty="0">
                <a:ea typeface="+mn-lt"/>
                <a:cs typeface="+mn-lt"/>
              </a:rPr>
              <a:t>The information is usually very limited compared to what the lecturer says, so it’s more effective to listen to the lecture and take notes from that. </a:t>
            </a:r>
          </a:p>
          <a:p>
            <a:r>
              <a:rPr lang="en-US" sz="2000" dirty="0">
                <a:ea typeface="+mn-lt"/>
                <a:cs typeface="+mn-lt"/>
              </a:rPr>
              <a:t>Most lecturers make their slides available before class, so print them out and take additional notes in the lecture.</a:t>
            </a:r>
            <a:endParaRPr lang="en-US" sz="2000" dirty="0">
              <a:cs typeface="Calibri"/>
            </a:endParaRPr>
          </a:p>
          <a:p>
            <a:endParaRPr lang="en-US" sz="2000">
              <a:cs typeface="Calibri"/>
            </a:endParaRPr>
          </a:p>
        </p:txBody>
      </p:sp>
    </p:spTree>
    <p:extLst>
      <p:ext uri="{BB962C8B-B14F-4D97-AF65-F5344CB8AC3E}">
        <p14:creationId xmlns:p14="http://schemas.microsoft.com/office/powerpoint/2010/main" val="131500283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325</TotalTime>
  <Words>1459</Words>
  <Application>Microsoft Office PowerPoint</Application>
  <PresentationFormat>Widescreen</PresentationFormat>
  <Paragraphs>134</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Wingdings</vt:lpstr>
      <vt:lpstr>office theme</vt:lpstr>
      <vt:lpstr>Note taking &amp; Active listening</vt:lpstr>
      <vt:lpstr>Hearing Vs Listening</vt:lpstr>
      <vt:lpstr>Why can't people concentrate?</vt:lpstr>
      <vt:lpstr>Solutions </vt:lpstr>
      <vt:lpstr>Active listening</vt:lpstr>
      <vt:lpstr>Listening &amp; Note Taking </vt:lpstr>
      <vt:lpstr>PowerPoint Presentation</vt:lpstr>
      <vt:lpstr>Six good reasons to take notes </vt:lpstr>
      <vt:lpstr>Taking notes vs listening: which is more important?</vt:lpstr>
      <vt:lpstr>Before the Lecture: Be prepared</vt:lpstr>
      <vt:lpstr>During the lecture: Strategies for effective note-taking</vt:lpstr>
      <vt:lpstr>How can I recognize what is important? </vt:lpstr>
      <vt:lpstr>Look for,</vt:lpstr>
      <vt:lpstr>After the Lecture </vt:lpstr>
      <vt:lpstr>Tips for re-engaging with notes </vt:lpstr>
      <vt:lpstr>Techniques and Tips for Listening and Note Taking</vt:lpstr>
      <vt:lpstr>Use concept maps and diagrams</vt:lpstr>
      <vt:lpstr>Use Symbols and Abbreviations </vt:lpstr>
      <vt:lpstr>PowerPoint Presentation</vt:lpstr>
      <vt:lpstr>PowerPoint Presentation</vt:lpstr>
      <vt:lpstr>Combine handwritten notes with electronic note-taking</vt:lpstr>
      <vt:lpstr>Minimise distractions</vt:lpstr>
      <vt:lpstr>Typing vs writing notes: which is better? </vt:lpstr>
      <vt:lpstr>Mind mapping – An engaging form of note taking</vt:lpstr>
      <vt:lpstr>Sources</vt:lpstr>
      <vt:lpstr>Challenge – Mind Mapping!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piyumi.u</dc:creator>
  <cp:lastModifiedBy>Natashya Chamba</cp:lastModifiedBy>
  <cp:revision>271</cp:revision>
  <dcterms:created xsi:type="dcterms:W3CDTF">2021-06-14T17:18:48Z</dcterms:created>
  <dcterms:modified xsi:type="dcterms:W3CDTF">2023-11-27T05:32:29Z</dcterms:modified>
</cp:coreProperties>
</file>