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68" r:id="rId4"/>
    <p:sldId id="258" r:id="rId5"/>
    <p:sldId id="260"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62" autoAdjust="0"/>
    <p:restoredTop sz="94660"/>
  </p:normalViewPr>
  <p:slideViewPr>
    <p:cSldViewPr snapToGrid="0">
      <p:cViewPr varScale="1">
        <p:scale>
          <a:sx n="82" d="100"/>
          <a:sy n="82"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EC36-E1B5-4FD5-B2CF-58B74EA002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6FDB08-D8B7-40C3-8893-B71404631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483651-2BCE-4553-9921-E07C9C298C6D}"/>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5" name="Footer Placeholder 4">
            <a:extLst>
              <a:ext uri="{FF2B5EF4-FFF2-40B4-BE49-F238E27FC236}">
                <a16:creationId xmlns:a16="http://schemas.microsoft.com/office/drawing/2014/main" id="{10188343-2D6C-457D-81CD-6408882F4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8E5FC-86EE-48DD-9847-C17B6F488324}"/>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275649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BBCB-1814-4D44-900C-D98CFE2E9A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56064-DC00-4EE0-B179-13A9E17A4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6C8A4-5C07-48B5-A76F-F441FB7B8AC7}"/>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5" name="Footer Placeholder 4">
            <a:extLst>
              <a:ext uri="{FF2B5EF4-FFF2-40B4-BE49-F238E27FC236}">
                <a16:creationId xmlns:a16="http://schemas.microsoft.com/office/drawing/2014/main" id="{F1E2E232-48D9-479B-AE57-B4882B0A2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FF620-D77F-49FA-89B4-877B83FE9F12}"/>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419411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DA36D-F4A2-41EE-85D4-AAD8914B2C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757716-7E1F-400D-86CE-53BEB3628B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93F17-37B0-4799-8521-2FE7FA5FBB9C}"/>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5" name="Footer Placeholder 4">
            <a:extLst>
              <a:ext uri="{FF2B5EF4-FFF2-40B4-BE49-F238E27FC236}">
                <a16:creationId xmlns:a16="http://schemas.microsoft.com/office/drawing/2014/main" id="{81D69EC4-AF5B-4378-8C65-5FC217530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16148-436B-4097-BB04-40A48FEF2D39}"/>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241018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E16E-AADC-4A09-A7C6-7EB74F07BB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B4E18-D00E-4FD2-8A3E-E2928D156A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25470-0B50-43C8-B135-40F363E3183F}"/>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5" name="Footer Placeholder 4">
            <a:extLst>
              <a:ext uri="{FF2B5EF4-FFF2-40B4-BE49-F238E27FC236}">
                <a16:creationId xmlns:a16="http://schemas.microsoft.com/office/drawing/2014/main" id="{8F103ED1-0E32-4A89-99C2-A506112A9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E71AE-2603-4B30-B4AB-0C726CB4B109}"/>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369195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5B0E-4C9B-4D85-976A-007334BA0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F4A76-548C-4C44-A451-7CACFD2E1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CEB50A-7ACF-4AFD-9A24-CCE146446495}"/>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5" name="Footer Placeholder 4">
            <a:extLst>
              <a:ext uri="{FF2B5EF4-FFF2-40B4-BE49-F238E27FC236}">
                <a16:creationId xmlns:a16="http://schemas.microsoft.com/office/drawing/2014/main" id="{B9B6219A-A98B-4E67-9D78-509DFABD1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CBED3-EAB0-42C9-AF25-2F8126B0E6F2}"/>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258737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3A89-B985-4679-8FDA-3AA9D845A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7180E-A561-4EE6-8272-829C774825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932A9-F99A-4B47-B2C4-1C1B79A50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7C3889-25C8-4938-A517-3C82D0EC5C96}"/>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6" name="Footer Placeholder 5">
            <a:extLst>
              <a:ext uri="{FF2B5EF4-FFF2-40B4-BE49-F238E27FC236}">
                <a16:creationId xmlns:a16="http://schemas.microsoft.com/office/drawing/2014/main" id="{2561A472-8393-4434-815F-D947FC9EF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E4931-F708-4DD6-8745-B5DF2B33B562}"/>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233557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9E57-F88E-4BF9-A5F7-0316DB6C0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144868-AD15-4AC3-A234-08FE8814D4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3B3C3-247B-43EA-9992-1838BC8FB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724348-0C97-40F9-B28D-0A73126AC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A97A6-15B9-44D5-8A01-DC8D78048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C5AD5D-B5C9-4BBF-8C3F-7A8217EBE224}"/>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8" name="Footer Placeholder 7">
            <a:extLst>
              <a:ext uri="{FF2B5EF4-FFF2-40B4-BE49-F238E27FC236}">
                <a16:creationId xmlns:a16="http://schemas.microsoft.com/office/drawing/2014/main" id="{2FD6A621-AB21-4808-9E5E-ABB895CCCF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8469FD-80A8-4630-AF3E-37B8005C07B7}"/>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39770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469B-8B90-4123-BA1D-9A6E3704A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77A401-23D2-4F85-85E2-25A3FA8A1746}"/>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4" name="Footer Placeholder 3">
            <a:extLst>
              <a:ext uri="{FF2B5EF4-FFF2-40B4-BE49-F238E27FC236}">
                <a16:creationId xmlns:a16="http://schemas.microsoft.com/office/drawing/2014/main" id="{F9773B4A-AB86-4E5A-A5E0-3F5660A6E5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D19550-13FF-4BAD-8B44-1E25989473CC}"/>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208561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AEFCD-5885-494B-AC78-4B9478AC2648}"/>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3" name="Footer Placeholder 2">
            <a:extLst>
              <a:ext uri="{FF2B5EF4-FFF2-40B4-BE49-F238E27FC236}">
                <a16:creationId xmlns:a16="http://schemas.microsoft.com/office/drawing/2014/main" id="{B4AE3CEC-7E28-4811-9E0D-5BD3A2FD5E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DF4566-E6F8-4A08-939C-1C608B9B8BB4}"/>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410413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09DF-B77B-49F1-9C39-8488602AE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C8E6FF-E8BE-4651-BA58-78A1D4C24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6FAE32-D04F-4E26-8FD1-85D7BF6E7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D5727-65EB-4FF6-91D8-67A60004537D}"/>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6" name="Footer Placeholder 5">
            <a:extLst>
              <a:ext uri="{FF2B5EF4-FFF2-40B4-BE49-F238E27FC236}">
                <a16:creationId xmlns:a16="http://schemas.microsoft.com/office/drawing/2014/main" id="{F0F596B6-4D83-4B57-ABB3-7A292B8D1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9391-2E04-4AF7-A379-D550F60D1445}"/>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7769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3C43-A9A5-4667-90FC-691C0091C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8041B0-9B2A-4E4C-9EBA-B278FB381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C22290-DAF5-48DB-BE7A-096AD3047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F36FF-73A3-423A-AA61-5CB5CF95B301}"/>
              </a:ext>
            </a:extLst>
          </p:cNvPr>
          <p:cNvSpPr>
            <a:spLocks noGrp="1"/>
          </p:cNvSpPr>
          <p:nvPr>
            <p:ph type="dt" sz="half" idx="10"/>
          </p:nvPr>
        </p:nvSpPr>
        <p:spPr/>
        <p:txBody>
          <a:bodyPr/>
          <a:lstStyle/>
          <a:p>
            <a:fld id="{CC8B2A35-405D-484C-849C-0BCB2EE1719A}" type="datetimeFigureOut">
              <a:rPr lang="en-US" smtClean="0"/>
              <a:t>2/6/2024</a:t>
            </a:fld>
            <a:endParaRPr lang="en-US"/>
          </a:p>
        </p:txBody>
      </p:sp>
      <p:sp>
        <p:nvSpPr>
          <p:cNvPr id="6" name="Footer Placeholder 5">
            <a:extLst>
              <a:ext uri="{FF2B5EF4-FFF2-40B4-BE49-F238E27FC236}">
                <a16:creationId xmlns:a16="http://schemas.microsoft.com/office/drawing/2014/main" id="{18CE1DA2-3837-4771-BC91-57680FBBE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DCB65-C3C3-4270-AC18-2D4973696496}"/>
              </a:ext>
            </a:extLst>
          </p:cNvPr>
          <p:cNvSpPr>
            <a:spLocks noGrp="1"/>
          </p:cNvSpPr>
          <p:nvPr>
            <p:ph type="sldNum" sz="quarter" idx="12"/>
          </p:nvPr>
        </p:nvSpPr>
        <p:spPr/>
        <p:txBody>
          <a:bodyPr/>
          <a:lstStyle/>
          <a:p>
            <a:fld id="{52F18F6F-0C64-4B8F-ABE5-B10074906F1F}" type="slidenum">
              <a:rPr lang="en-US" smtClean="0"/>
              <a:t>‹#›</a:t>
            </a:fld>
            <a:endParaRPr lang="en-US"/>
          </a:p>
        </p:txBody>
      </p:sp>
    </p:spTree>
    <p:extLst>
      <p:ext uri="{BB962C8B-B14F-4D97-AF65-F5344CB8AC3E}">
        <p14:creationId xmlns:p14="http://schemas.microsoft.com/office/powerpoint/2010/main" val="31361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1681C-8C78-4DB5-93BD-1FD0DE0EE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0701A6-4597-44B7-8C3B-A10C99DCA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B09CF-2F55-4CDA-A3B2-9FC06A57B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B2A35-405D-484C-849C-0BCB2EE1719A}" type="datetimeFigureOut">
              <a:rPr lang="en-US" smtClean="0"/>
              <a:t>2/6/2024</a:t>
            </a:fld>
            <a:endParaRPr lang="en-US"/>
          </a:p>
        </p:txBody>
      </p:sp>
      <p:sp>
        <p:nvSpPr>
          <p:cNvPr id="5" name="Footer Placeholder 4">
            <a:extLst>
              <a:ext uri="{FF2B5EF4-FFF2-40B4-BE49-F238E27FC236}">
                <a16:creationId xmlns:a16="http://schemas.microsoft.com/office/drawing/2014/main" id="{4FFB8329-A8AB-4C9B-B16D-B4FEF0DF0C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7245A9-B9E4-486D-B7CA-0FF2536C7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8F6F-0C64-4B8F-ABE5-B10074906F1F}" type="slidenum">
              <a:rPr lang="en-US" smtClean="0"/>
              <a:t>‹#›</a:t>
            </a:fld>
            <a:endParaRPr lang="en-US"/>
          </a:p>
        </p:txBody>
      </p:sp>
    </p:spTree>
    <p:extLst>
      <p:ext uri="{BB962C8B-B14F-4D97-AF65-F5344CB8AC3E}">
        <p14:creationId xmlns:p14="http://schemas.microsoft.com/office/powerpoint/2010/main" val="1958610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2095C-E122-4C86-8D1D-D332C27F6795}"/>
              </a:ext>
            </a:extLst>
          </p:cNvPr>
          <p:cNvSpPr>
            <a:spLocks noGrp="1"/>
          </p:cNvSpPr>
          <p:nvPr>
            <p:ph type="title"/>
          </p:nvPr>
        </p:nvSpPr>
        <p:spPr>
          <a:xfrm>
            <a:off x="1356919" y="2945524"/>
            <a:ext cx="6457183" cy="2577452"/>
          </a:xfrm>
        </p:spPr>
        <p:txBody>
          <a:bodyPr vert="horz" lIns="91440" tIns="45720" rIns="91440" bIns="45720" rtlCol="0" anchor="t">
            <a:normAutofit/>
          </a:bodyPr>
          <a:lstStyle/>
          <a:p>
            <a:r>
              <a:rPr lang="en-US" sz="7200" kern="1200">
                <a:solidFill>
                  <a:schemeClr val="tx1"/>
                </a:solidFill>
                <a:latin typeface="+mj-lt"/>
                <a:ea typeface="+mj-ea"/>
                <a:cs typeface="+mj-cs"/>
              </a:rPr>
              <a:t>Memorandums </a:t>
            </a:r>
          </a:p>
        </p:txBody>
      </p:sp>
      <p:sp>
        <p:nvSpPr>
          <p:cNvPr id="10" name="Freeform: Shape 9">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7904"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2"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93391"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71281"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82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C1F5A-59D9-497C-BE89-CF7CFBB4337F}"/>
              </a:ext>
            </a:extLst>
          </p:cNvPr>
          <p:cNvSpPr>
            <a:spLocks noGrp="1"/>
          </p:cNvSpPr>
          <p:nvPr>
            <p:ph type="title"/>
          </p:nvPr>
        </p:nvSpPr>
        <p:spPr>
          <a:xfrm>
            <a:off x="1286933" y="1327438"/>
            <a:ext cx="6247722" cy="1461778"/>
          </a:xfrm>
        </p:spPr>
        <p:txBody>
          <a:bodyPr anchor="t">
            <a:normAutofit/>
          </a:bodyPr>
          <a:lstStyle/>
          <a:p>
            <a:r>
              <a:rPr lang="en-US"/>
              <a:t>What is a Memo? </a:t>
            </a:r>
          </a:p>
        </p:txBody>
      </p:sp>
      <p:sp>
        <p:nvSpPr>
          <p:cNvPr id="3" name="Content Placeholder 2">
            <a:extLst>
              <a:ext uri="{FF2B5EF4-FFF2-40B4-BE49-F238E27FC236}">
                <a16:creationId xmlns:a16="http://schemas.microsoft.com/office/drawing/2014/main" id="{E06F67D9-974C-4DC1-AD27-83C639F8C3E6}"/>
              </a:ext>
            </a:extLst>
          </p:cNvPr>
          <p:cNvSpPr>
            <a:spLocks noGrp="1"/>
          </p:cNvSpPr>
          <p:nvPr>
            <p:ph idx="1"/>
          </p:nvPr>
        </p:nvSpPr>
        <p:spPr>
          <a:xfrm>
            <a:off x="1286934" y="2946169"/>
            <a:ext cx="6247722" cy="3088871"/>
          </a:xfrm>
        </p:spPr>
        <p:txBody>
          <a:bodyPr>
            <a:normAutofit/>
          </a:bodyPr>
          <a:lstStyle/>
          <a:p>
            <a:pPr marL="0" indent="0">
              <a:buNone/>
            </a:pPr>
            <a:r>
              <a:rPr lang="en-US" altLang="en-US" sz="2000"/>
              <a:t>A memo is a written message from one person to another (or several people) within the same organization. </a:t>
            </a:r>
          </a:p>
          <a:p>
            <a:pPr marL="0" indent="0">
              <a:buNone/>
            </a:pPr>
            <a:endParaRPr lang="en-US" altLang="en-US" sz="2000"/>
          </a:p>
          <a:p>
            <a:pPr marL="0" indent="0">
              <a:buNone/>
            </a:pPr>
            <a:r>
              <a:rPr lang="en-US" altLang="en-US" sz="2000"/>
              <a:t>Memos (Memoranda) serve several purposes:</a:t>
            </a:r>
          </a:p>
          <a:p>
            <a:pPr marL="0" indent="0">
              <a:buNone/>
            </a:pPr>
            <a:br>
              <a:rPr lang="en-US" altLang="en-US" sz="2000"/>
            </a:br>
            <a:r>
              <a:rPr lang="en-US" altLang="en-US" sz="2000"/>
              <a:t>     1. To provide information</a:t>
            </a:r>
            <a:br>
              <a:rPr lang="en-US" altLang="en-US" sz="2000"/>
            </a:br>
            <a:r>
              <a:rPr lang="en-US" altLang="en-US" sz="2000"/>
              <a:t>     2. To request information</a:t>
            </a:r>
            <a:br>
              <a:rPr lang="en-US" altLang="en-US" sz="2000"/>
            </a:br>
            <a:r>
              <a:rPr lang="en-US" altLang="en-US" sz="2000"/>
              <a:t>     3. To inform of actions, decisions</a:t>
            </a:r>
            <a:br>
              <a:rPr lang="en-US" altLang="en-US" sz="2000"/>
            </a:br>
            <a:r>
              <a:rPr lang="en-US" altLang="en-US" sz="2000"/>
              <a:t>     4. To request actions, decisions</a:t>
            </a:r>
            <a:endParaRPr lang="en-US" sz="2000"/>
          </a:p>
        </p:txBody>
      </p:sp>
      <p:sp>
        <p:nvSpPr>
          <p:cNvPr id="36" name="Freeform: Shape 3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78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FAA7BA-C482-408A-8829-EC5740347EE7}"/>
              </a:ext>
            </a:extLst>
          </p:cNvPr>
          <p:cNvSpPr>
            <a:spLocks noGrp="1"/>
          </p:cNvSpPr>
          <p:nvPr>
            <p:ph type="title"/>
          </p:nvPr>
        </p:nvSpPr>
        <p:spPr>
          <a:xfrm>
            <a:off x="965199" y="851517"/>
            <a:ext cx="5130795" cy="1461778"/>
          </a:xfrm>
        </p:spPr>
        <p:txBody>
          <a:bodyPr>
            <a:normAutofit/>
          </a:bodyPr>
          <a:lstStyle/>
          <a:p>
            <a:br>
              <a:rPr lang="en-US" sz="2200" dirty="0"/>
            </a:br>
            <a:r>
              <a:rPr lang="en-US" sz="2200" dirty="0"/>
              <a:t>Memos are formatted differently from letters:</a:t>
            </a:r>
            <a:br>
              <a:rPr lang="en-US" sz="2200" dirty="0"/>
            </a:br>
            <a:endParaRPr lang="en-US" sz="2200" dirty="0"/>
          </a:p>
        </p:txBody>
      </p:sp>
      <p:sp>
        <p:nvSpPr>
          <p:cNvPr id="3" name="Content Placeholder 2">
            <a:extLst>
              <a:ext uri="{FF2B5EF4-FFF2-40B4-BE49-F238E27FC236}">
                <a16:creationId xmlns:a16="http://schemas.microsoft.com/office/drawing/2014/main" id="{E9675EE3-C694-44BE-9962-0FB7E46A59A3}"/>
              </a:ext>
            </a:extLst>
          </p:cNvPr>
          <p:cNvSpPr>
            <a:spLocks noGrp="1"/>
          </p:cNvSpPr>
          <p:nvPr>
            <p:ph idx="1"/>
          </p:nvPr>
        </p:nvSpPr>
        <p:spPr>
          <a:xfrm>
            <a:off x="965200" y="2470248"/>
            <a:ext cx="4048344" cy="3536236"/>
          </a:xfrm>
        </p:spPr>
        <p:txBody>
          <a:bodyPr>
            <a:normAutofit/>
          </a:bodyPr>
          <a:lstStyle/>
          <a:p>
            <a:pPr lvl="0"/>
            <a:r>
              <a:rPr lang="en-US" sz="1700"/>
              <a:t>Omit the complimentary opening (Dear Dr. Bartlet:) and complimentary close (Sincerely, Mary Walker) that are included in a letter.</a:t>
            </a:r>
          </a:p>
          <a:p>
            <a:pPr lvl="0"/>
            <a:r>
              <a:rPr lang="en-US" sz="1700"/>
              <a:t>Omit the mailing and return address (because memos are typically internal—sent between employees of the same company—no addresses are needed).</a:t>
            </a:r>
          </a:p>
          <a:p>
            <a:pPr lvl="0"/>
            <a:r>
              <a:rPr lang="en-US" sz="1700"/>
              <a:t>If sending a hard copy, initial or sign the memo next to your name on the "From" line.   Label the memo "Memo "Memorandum," etc. at the top of the page, as in the examples below.</a:t>
            </a:r>
          </a:p>
          <a:p>
            <a:pPr marL="0" indent="0">
              <a:buNone/>
            </a:pPr>
            <a:endParaRPr lang="en-US" sz="1700"/>
          </a:p>
        </p:txBody>
      </p:sp>
    </p:spTree>
    <p:extLst>
      <p:ext uri="{BB962C8B-B14F-4D97-AF65-F5344CB8AC3E}">
        <p14:creationId xmlns:p14="http://schemas.microsoft.com/office/powerpoint/2010/main" val="2417814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E460E-4DA9-4BC4-A2A4-4F007A5662DB}"/>
              </a:ext>
            </a:extLst>
          </p:cNvPr>
          <p:cNvSpPr>
            <a:spLocks noGrp="1"/>
          </p:cNvSpPr>
          <p:nvPr>
            <p:ph idx="1"/>
          </p:nvPr>
        </p:nvSpPr>
        <p:spPr/>
        <p:txBody>
          <a:bodyPr/>
          <a:lstStyle/>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20A40F4E-71BF-42DE-985B-E86E21767518}"/>
              </a:ext>
            </a:extLst>
          </p:cNvPr>
          <p:cNvSpPr txBox="1">
            <a:spLocks/>
          </p:cNvSpPr>
          <p:nvPr/>
        </p:nvSpPr>
        <p:spPr>
          <a:xfrm>
            <a:off x="1524000" y="681037"/>
            <a:ext cx="9144000" cy="594360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defRPr/>
            </a:pPr>
            <a:r>
              <a:rPr lang="en-US" sz="4000" dirty="0"/>
              <a:t>Memorandum</a:t>
            </a:r>
          </a:p>
          <a:p>
            <a:pPr>
              <a:buFont typeface="Arial" panose="020B0604020202020204" pitchFamily="34" charset="0"/>
              <a:buNone/>
              <a:defRPr/>
            </a:pPr>
            <a:endParaRPr lang="en-US" sz="4000" dirty="0"/>
          </a:p>
          <a:p>
            <a:pPr>
              <a:buFont typeface="Arial" panose="020B0604020202020204" pitchFamily="34" charset="0"/>
              <a:buNone/>
              <a:defRPr/>
            </a:pPr>
            <a:r>
              <a:rPr lang="en-US" sz="4000" dirty="0"/>
              <a:t>To         : Receiver’s Name/s and Designation/s</a:t>
            </a:r>
          </a:p>
          <a:p>
            <a:pPr>
              <a:buFont typeface="Arial" panose="020B0604020202020204" pitchFamily="34" charset="0"/>
              <a:buNone/>
              <a:defRPr/>
            </a:pPr>
            <a:r>
              <a:rPr lang="en-US" sz="4000" dirty="0"/>
              <a:t>Through: name , designation</a:t>
            </a:r>
          </a:p>
          <a:p>
            <a:pPr>
              <a:buFont typeface="Arial" panose="020B0604020202020204" pitchFamily="34" charset="0"/>
              <a:buNone/>
              <a:defRPr/>
            </a:pPr>
            <a:r>
              <a:rPr lang="en-US" sz="4000" dirty="0"/>
              <a:t>From  	: Sender’s name and Designation</a:t>
            </a:r>
          </a:p>
          <a:p>
            <a:pPr>
              <a:buFont typeface="Arial" panose="020B0604020202020204" pitchFamily="34" charset="0"/>
              <a:buNone/>
              <a:defRPr/>
            </a:pPr>
            <a:r>
              <a:rPr lang="en-US" sz="4000" dirty="0"/>
              <a:t>CC       	: Name of person/s to whom you send the copy</a:t>
            </a:r>
          </a:p>
          <a:p>
            <a:pPr>
              <a:buFont typeface="Arial" panose="020B0604020202020204" pitchFamily="34" charset="0"/>
              <a:buNone/>
              <a:defRPr/>
            </a:pPr>
            <a:r>
              <a:rPr lang="en-US" sz="4000" dirty="0"/>
              <a:t>Date   	: Day  Month  Year </a:t>
            </a:r>
          </a:p>
          <a:p>
            <a:pPr>
              <a:buFont typeface="Arial" panose="020B0604020202020204" pitchFamily="34" charset="0"/>
              <a:buNone/>
              <a:defRPr/>
            </a:pPr>
            <a:r>
              <a:rPr lang="en-US" sz="4000" dirty="0"/>
              <a:t>Subject    	: Main purpose of sending the memo</a:t>
            </a:r>
          </a:p>
          <a:p>
            <a:pPr>
              <a:buFont typeface="Arial" panose="020B0604020202020204" pitchFamily="34" charset="0"/>
              <a:buNone/>
              <a:defRPr/>
            </a:pPr>
            <a:endParaRPr lang="en-US" sz="3600" b="1" dirty="0">
              <a:latin typeface="Tempus Sans ITC" pitchFamily="82" charset="0"/>
            </a:endParaRPr>
          </a:p>
          <a:p>
            <a:pPr>
              <a:buFont typeface="Arial" panose="020B0604020202020204" pitchFamily="34" charset="0"/>
              <a:buNone/>
              <a:defRPr/>
            </a:pPr>
            <a:r>
              <a:rPr lang="en-US" sz="3600" b="1" dirty="0">
                <a:latin typeface="Tempus Sans ITC" pitchFamily="82" charset="0"/>
              </a:rPr>
              <a:t>..............Reason for the memo……………………..............................</a:t>
            </a:r>
          </a:p>
          <a:p>
            <a:pPr>
              <a:buFont typeface="Arial" panose="020B0604020202020204" pitchFamily="34" charset="0"/>
              <a:buNone/>
              <a:defRPr/>
            </a:pPr>
            <a:r>
              <a:rPr lang="en-US" sz="3600" b="1" dirty="0">
                <a:latin typeface="Tempus Sans ITC" pitchFamily="82" charset="0"/>
              </a:rPr>
              <a:t>.........Any Instructions or information……………………………….</a:t>
            </a:r>
          </a:p>
          <a:p>
            <a:pPr>
              <a:buFont typeface="Arial" panose="020B0604020202020204" pitchFamily="34" charset="0"/>
              <a:buNone/>
              <a:defRPr/>
            </a:pPr>
            <a:r>
              <a:rPr lang="en-US" sz="3600" b="1" dirty="0">
                <a:latin typeface="Tempus Sans ITC" pitchFamily="82" charset="0"/>
              </a:rPr>
              <a:t>………What is required of the reader </a:t>
            </a:r>
            <a:r>
              <a:rPr lang="en-US" sz="3600" b="1" dirty="0" err="1">
                <a:latin typeface="Tempus Sans ITC" pitchFamily="82" charset="0"/>
              </a:rPr>
              <a:t>e.g.Confirmation</a:t>
            </a:r>
            <a:r>
              <a:rPr lang="en-US" sz="3600" b="1" dirty="0">
                <a:latin typeface="Tempus Sans ITC" pitchFamily="82" charset="0"/>
              </a:rPr>
              <a:t>, answers or</a:t>
            </a:r>
          </a:p>
          <a:p>
            <a:pPr>
              <a:buFont typeface="Arial" panose="020B0604020202020204" pitchFamily="34" charset="0"/>
              <a:buNone/>
              <a:defRPr/>
            </a:pPr>
            <a:r>
              <a:rPr lang="en-US" sz="3600" b="1" dirty="0">
                <a:latin typeface="Tempus Sans ITC" pitchFamily="82" charset="0"/>
              </a:rPr>
              <a:t>feedback…………………….................................................................</a:t>
            </a:r>
          </a:p>
          <a:p>
            <a:pPr>
              <a:buFont typeface="Arial" panose="020B0604020202020204" pitchFamily="34" charset="0"/>
              <a:buNone/>
              <a:defRPr/>
            </a:pPr>
            <a:r>
              <a:rPr lang="en-US" sz="3600" b="1" dirty="0">
                <a:latin typeface="Tempus Sans ITC" pitchFamily="82" charset="0"/>
              </a:rPr>
              <a:t>…………………………………………………………………………</a:t>
            </a:r>
          </a:p>
          <a:p>
            <a:pPr>
              <a:buFont typeface="Arial" panose="020B0604020202020204" pitchFamily="34" charset="0"/>
              <a:buNone/>
              <a:defRPr/>
            </a:pPr>
            <a:endParaRPr lang="en-US" sz="3600" dirty="0"/>
          </a:p>
          <a:p>
            <a:pPr>
              <a:buFont typeface="Arial" panose="020B0604020202020204" pitchFamily="34" charset="0"/>
              <a:buNone/>
              <a:defRPr/>
            </a:pPr>
            <a:r>
              <a:rPr lang="en-US" sz="3600" dirty="0"/>
              <a:t>Enc</a:t>
            </a:r>
          </a:p>
          <a:p>
            <a:pPr>
              <a:buFont typeface="Arial" panose="020B0604020202020204" pitchFamily="34" charset="0"/>
              <a:buNone/>
              <a:defRPr/>
            </a:pPr>
            <a:endParaRPr lang="en-US" dirty="0"/>
          </a:p>
        </p:txBody>
      </p:sp>
    </p:spTree>
    <p:extLst>
      <p:ext uri="{BB962C8B-B14F-4D97-AF65-F5344CB8AC3E}">
        <p14:creationId xmlns:p14="http://schemas.microsoft.com/office/powerpoint/2010/main" val="4023930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E6A3EBE-33BD-4352-B458-60A28015F644}"/>
              </a:ext>
            </a:extLst>
          </p:cNvPr>
          <p:cNvSpPr txBox="1">
            <a:spLocks/>
          </p:cNvSpPr>
          <p:nvPr/>
        </p:nvSpPr>
        <p:spPr>
          <a:xfrm>
            <a:off x="1752600" y="351873"/>
            <a:ext cx="8686800" cy="68580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400"/>
              <a:t>To : All the members of the staff, ABC Company</a:t>
            </a:r>
          </a:p>
          <a:p>
            <a:pPr marL="0" indent="0">
              <a:buFont typeface="Arial" panose="020B0604020202020204" pitchFamily="34" charset="0"/>
              <a:buNone/>
              <a:defRPr/>
            </a:pPr>
            <a:r>
              <a:rPr lang="en-US" sz="2400"/>
              <a:t>From : Secretary, ABC Company</a:t>
            </a:r>
          </a:p>
          <a:p>
            <a:pPr marL="0" indent="0">
              <a:buFont typeface="Arial" panose="020B0604020202020204" pitchFamily="34" charset="0"/>
              <a:buNone/>
              <a:defRPr/>
            </a:pPr>
            <a:r>
              <a:rPr lang="en-US" sz="2400"/>
              <a:t>CC : Director General, ABC Company</a:t>
            </a:r>
          </a:p>
          <a:p>
            <a:pPr marL="0" indent="0">
              <a:buFont typeface="Arial" panose="020B0604020202020204" pitchFamily="34" charset="0"/>
              <a:buNone/>
              <a:defRPr/>
            </a:pPr>
            <a:r>
              <a:rPr lang="en-US" sz="2400"/>
              <a:t>Date : 26 April 2020</a:t>
            </a:r>
          </a:p>
          <a:p>
            <a:pPr marL="0" indent="0">
              <a:buFont typeface="Arial" panose="020B0604020202020204" pitchFamily="34" charset="0"/>
              <a:buNone/>
              <a:defRPr/>
            </a:pPr>
            <a:r>
              <a:rPr lang="en-US" sz="2400"/>
              <a:t>Subject : Annual General Meeting</a:t>
            </a:r>
          </a:p>
          <a:p>
            <a:pPr>
              <a:defRPr/>
            </a:pPr>
            <a:endParaRPr lang="en-US" sz="2400"/>
          </a:p>
          <a:p>
            <a:pPr marL="0" indent="0">
              <a:buFont typeface="Arial" panose="020B0604020202020204" pitchFamily="34" charset="0"/>
              <a:buNone/>
              <a:defRPr/>
            </a:pPr>
            <a:r>
              <a:rPr lang="en-US" sz="2400"/>
              <a:t>The Annual General Meeting of our company will be held at 10.00 am on Friday, 10 May 2020 at the auditorium.</a:t>
            </a:r>
          </a:p>
          <a:p>
            <a:pPr marL="0" indent="0">
              <a:buFont typeface="Arial" panose="020B0604020202020204" pitchFamily="34" charset="0"/>
              <a:buNone/>
              <a:defRPr/>
            </a:pPr>
            <a:endParaRPr lang="en-US" sz="2400"/>
          </a:p>
          <a:p>
            <a:pPr marL="0" indent="0">
              <a:buFont typeface="Arial" panose="020B0604020202020204" pitchFamily="34" charset="0"/>
              <a:buNone/>
              <a:defRPr/>
            </a:pPr>
            <a:r>
              <a:rPr lang="en-US" sz="2400"/>
              <a:t>The Director General will chair the meeting and there will be a discussion about the annual progress of the company.</a:t>
            </a:r>
          </a:p>
          <a:p>
            <a:pPr marL="0" indent="0">
              <a:buFont typeface="Arial" panose="020B0604020202020204" pitchFamily="34" charset="0"/>
              <a:buNone/>
              <a:defRPr/>
            </a:pPr>
            <a:endParaRPr lang="en-US" sz="2400"/>
          </a:p>
          <a:p>
            <a:pPr marL="0" indent="0">
              <a:buFont typeface="Arial" panose="020B0604020202020204" pitchFamily="34" charset="0"/>
              <a:buNone/>
              <a:defRPr/>
            </a:pPr>
            <a:r>
              <a:rPr lang="en-US" sz="2400"/>
              <a:t>I am enclosing the agenda of the meeting and please be on time for the meeting with all the relevant documents. </a:t>
            </a:r>
          </a:p>
          <a:p>
            <a:pPr>
              <a:defRPr/>
            </a:pPr>
            <a:endParaRPr lang="en-US" sz="2400"/>
          </a:p>
          <a:p>
            <a:pPr marL="0" indent="0">
              <a:buFont typeface="Arial" panose="020B0604020202020204" pitchFamily="34" charset="0"/>
              <a:buNone/>
              <a:defRPr/>
            </a:pPr>
            <a:r>
              <a:rPr lang="en-US" sz="2400"/>
              <a:t>Enc</a:t>
            </a:r>
          </a:p>
          <a:p>
            <a:pPr>
              <a:defRPr/>
            </a:pPr>
            <a:endParaRPr lang="en-US"/>
          </a:p>
          <a:p>
            <a:pPr>
              <a:defRPr/>
            </a:pPr>
            <a:endParaRPr lang="en-US" dirty="0"/>
          </a:p>
        </p:txBody>
      </p:sp>
    </p:spTree>
    <p:extLst>
      <p:ext uri="{BB962C8B-B14F-4D97-AF65-F5344CB8AC3E}">
        <p14:creationId xmlns:p14="http://schemas.microsoft.com/office/powerpoint/2010/main" val="322959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BB54-6551-4079-8796-D9D840023153}"/>
              </a:ext>
            </a:extLst>
          </p:cNvPr>
          <p:cNvSpPr>
            <a:spLocks noGrp="1"/>
          </p:cNvSpPr>
          <p:nvPr>
            <p:ph type="title"/>
          </p:nvPr>
        </p:nvSpPr>
        <p:spPr/>
        <p:txBody>
          <a:bodyPr>
            <a:normAutofit/>
          </a:bodyPr>
          <a:lstStyle/>
          <a:p>
            <a:pPr algn="ctr"/>
            <a:r>
              <a:rPr lang="en-US" sz="9600" dirty="0"/>
              <a:t>Q&amp;A</a:t>
            </a:r>
          </a:p>
        </p:txBody>
      </p:sp>
    </p:spTree>
    <p:extLst>
      <p:ext uri="{BB962C8B-B14F-4D97-AF65-F5344CB8AC3E}">
        <p14:creationId xmlns:p14="http://schemas.microsoft.com/office/powerpoint/2010/main" val="2148013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361</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Tempus Sans ITC</vt:lpstr>
      <vt:lpstr>Office Theme</vt:lpstr>
      <vt:lpstr>Memorandums </vt:lpstr>
      <vt:lpstr>What is a Memo? </vt:lpstr>
      <vt:lpstr> Memos are formatted differently from letters: </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E-mails and Memorandums</dc:title>
  <dc:creator>Natashya Chamba</dc:creator>
  <cp:lastModifiedBy>Natashya Chamba</cp:lastModifiedBy>
  <cp:revision>14</cp:revision>
  <dcterms:created xsi:type="dcterms:W3CDTF">2020-06-01T05:13:52Z</dcterms:created>
  <dcterms:modified xsi:type="dcterms:W3CDTF">2024-02-06T05:38:19Z</dcterms:modified>
</cp:coreProperties>
</file>