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9"/>
  </p:notesMasterIdLst>
  <p:sldIdLst>
    <p:sldId id="307" r:id="rId2"/>
    <p:sldId id="308" r:id="rId3"/>
    <p:sldId id="306" r:id="rId4"/>
    <p:sldId id="304" r:id="rId5"/>
    <p:sldId id="303" r:id="rId6"/>
    <p:sldId id="302" r:id="rId7"/>
    <p:sldId id="301" r:id="rId8"/>
    <p:sldId id="300" r:id="rId9"/>
    <p:sldId id="299" r:id="rId10"/>
    <p:sldId id="298" r:id="rId11"/>
    <p:sldId id="297" r:id="rId12"/>
    <p:sldId id="296" r:id="rId13"/>
    <p:sldId id="295" r:id="rId14"/>
    <p:sldId id="294" r:id="rId15"/>
    <p:sldId id="293" r:id="rId16"/>
    <p:sldId id="292" r:id="rId17"/>
    <p:sldId id="291" r:id="rId18"/>
    <p:sldId id="290" r:id="rId19"/>
    <p:sldId id="289" r:id="rId20"/>
    <p:sldId id="288" r:id="rId21"/>
    <p:sldId id="287" r:id="rId22"/>
    <p:sldId id="286" r:id="rId23"/>
    <p:sldId id="285" r:id="rId24"/>
    <p:sldId id="284" r:id="rId25"/>
    <p:sldId id="283" r:id="rId26"/>
    <p:sldId id="282"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FC6"/>
    <a:srgbClr val="E8E1F5"/>
    <a:srgbClr val="CAB7ED"/>
    <a:srgbClr val="ED7409"/>
    <a:srgbClr val="E9E6F0"/>
    <a:srgbClr val="E87715"/>
    <a:srgbClr val="DB5D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0CBB1-D38E-8CBC-09C5-9DE7A2C56E6F}" v="235" dt="2022-09-02T14:19:58.983"/>
    <p1510:client id="{495443A0-915A-E27C-2516-03F98E264AF3}" v="11" dt="2022-09-02T16:02:27.287"/>
    <p1510:client id="{54D7CE0F-60EB-ADBD-5314-6F3D7CE0C628}" v="4" dt="2022-09-02T15:19:06.960"/>
    <p1510:client id="{5A5F23B3-666F-4BAC-B525-CA4284B5452B}" v="12" dt="2022-09-02T07:48:54.325"/>
    <p1510:client id="{819334DA-A132-F0BF-1A73-618A5BA751F3}" v="32" dt="2022-09-02T09:02:03.760"/>
    <p1510:client id="{90289BE7-455D-E8C8-50B2-97143D8B301A}" v="28" dt="2022-09-02T15:32:56.304"/>
    <p1510:client id="{9B4CD9A3-BAC1-1840-BB13-53DAFD0852A8}" v="335" dt="2022-09-03T03:57:38.376"/>
    <p1510:client id="{9D72E799-B202-B468-A148-666FE01121CD}" v="300" dt="2022-09-02T15:09:39.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0"/>
  </p:normalViewPr>
  <p:slideViewPr>
    <p:cSldViewPr snapToGrid="0">
      <p:cViewPr varScale="1">
        <p:scale>
          <a:sx n="68" d="100"/>
          <a:sy n="68" d="100"/>
        </p:scale>
        <p:origin x="9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E:\Speaker%20in%20You\Master%20PPT\cha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Speaker%20in%20You\Master%20PPT\char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Falling Leaves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Christchurch</c:v>
                </c:pt>
              </c:strCache>
            </c:strRef>
          </c:tx>
          <c:spPr>
            <a:ln w="28575" cap="rnd">
              <a:solidFill>
                <a:schemeClr val="accent1"/>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#,##0</c:formatCode>
                <c:ptCount val="12"/>
                <c:pt idx="0">
                  <c:v>11532234</c:v>
                </c:pt>
                <c:pt idx="1">
                  <c:v>1078456</c:v>
                </c:pt>
                <c:pt idx="2">
                  <c:v>17234778</c:v>
                </c:pt>
                <c:pt idx="3">
                  <c:v>16098897</c:v>
                </c:pt>
                <c:pt idx="4">
                  <c:v>8036897</c:v>
                </c:pt>
                <c:pt idx="5">
                  <c:v>16184345</c:v>
                </c:pt>
                <c:pt idx="6">
                  <c:v>8890345</c:v>
                </c:pt>
                <c:pt idx="7">
                  <c:v>8674234</c:v>
                </c:pt>
                <c:pt idx="8">
                  <c:v>4032045</c:v>
                </c:pt>
                <c:pt idx="9">
                  <c:v>2608096</c:v>
                </c:pt>
                <c:pt idx="10">
                  <c:v>5864034</c:v>
                </c:pt>
                <c:pt idx="11">
                  <c:v>12234123</c:v>
                </c:pt>
              </c:numCache>
            </c:numRef>
          </c:val>
          <c:smooth val="0"/>
          <c:extLst>
            <c:ext xmlns:c16="http://schemas.microsoft.com/office/drawing/2014/chart" uri="{C3380CC4-5D6E-409C-BE32-E72D297353CC}">
              <c16:uniqueId val="{00000000-3C1B-48C2-806C-6ED80B7A7655}"/>
            </c:ext>
          </c:extLst>
        </c:ser>
        <c:ser>
          <c:idx val="1"/>
          <c:order val="1"/>
          <c:tx>
            <c:strRef>
              <c:f>Sheet1!$C$1</c:f>
              <c:strCache>
                <c:ptCount val="1"/>
                <c:pt idx="0">
                  <c:v>Dunedin</c:v>
                </c:pt>
              </c:strCache>
            </c:strRef>
          </c:tx>
          <c:spPr>
            <a:ln w="28575" cap="rnd">
              <a:solidFill>
                <a:schemeClr val="accent2"/>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#,##0</c:formatCode>
                <c:ptCount val="12"/>
                <c:pt idx="0">
                  <c:v>14123654</c:v>
                </c:pt>
                <c:pt idx="1">
                  <c:v>12345567</c:v>
                </c:pt>
                <c:pt idx="2">
                  <c:v>6567123</c:v>
                </c:pt>
                <c:pt idx="3">
                  <c:v>10870954</c:v>
                </c:pt>
                <c:pt idx="4">
                  <c:v>10345394</c:v>
                </c:pt>
                <c:pt idx="5">
                  <c:v>678095</c:v>
                </c:pt>
                <c:pt idx="6">
                  <c:v>15347934</c:v>
                </c:pt>
                <c:pt idx="7">
                  <c:v>18107110</c:v>
                </c:pt>
                <c:pt idx="8">
                  <c:v>18923239</c:v>
                </c:pt>
                <c:pt idx="9">
                  <c:v>9945890</c:v>
                </c:pt>
                <c:pt idx="10">
                  <c:v>478023</c:v>
                </c:pt>
                <c:pt idx="11">
                  <c:v>9532111</c:v>
                </c:pt>
              </c:numCache>
            </c:numRef>
          </c:val>
          <c:smooth val="0"/>
          <c:extLst>
            <c:ext xmlns:c16="http://schemas.microsoft.com/office/drawing/2014/chart" uri="{C3380CC4-5D6E-409C-BE32-E72D297353CC}">
              <c16:uniqueId val="{00000001-3C1B-48C2-806C-6ED80B7A7655}"/>
            </c:ext>
          </c:extLst>
        </c:ser>
        <c:ser>
          <c:idx val="2"/>
          <c:order val="2"/>
          <c:tx>
            <c:strRef>
              <c:f>Sheet1!$D$1</c:f>
              <c:strCache>
                <c:ptCount val="1"/>
                <c:pt idx="0">
                  <c:v>Wellington</c:v>
                </c:pt>
              </c:strCache>
            </c:strRef>
          </c:tx>
          <c:spPr>
            <a:ln w="28575" cap="rnd">
              <a:solidFill>
                <a:schemeClr val="accent3"/>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Sheet1!$D$2:$D$13</c:f>
              <c:numCache>
                <c:formatCode>#,##0</c:formatCode>
                <c:ptCount val="12"/>
                <c:pt idx="0">
                  <c:v>3034564</c:v>
                </c:pt>
                <c:pt idx="1">
                  <c:v>16128234</c:v>
                </c:pt>
                <c:pt idx="2">
                  <c:v>16034786</c:v>
                </c:pt>
                <c:pt idx="3">
                  <c:v>7940096</c:v>
                </c:pt>
                <c:pt idx="4">
                  <c:v>14856456</c:v>
                </c:pt>
                <c:pt idx="5">
                  <c:v>4123656</c:v>
                </c:pt>
                <c:pt idx="6">
                  <c:v>18885786</c:v>
                </c:pt>
                <c:pt idx="7">
                  <c:v>17230095</c:v>
                </c:pt>
                <c:pt idx="8">
                  <c:v>9950498</c:v>
                </c:pt>
                <c:pt idx="9">
                  <c:v>5596096</c:v>
                </c:pt>
                <c:pt idx="10">
                  <c:v>6678125</c:v>
                </c:pt>
                <c:pt idx="11">
                  <c:v>3045654</c:v>
                </c:pt>
              </c:numCache>
            </c:numRef>
          </c:val>
          <c:smooth val="0"/>
          <c:extLst>
            <c:ext xmlns:c16="http://schemas.microsoft.com/office/drawing/2014/chart" uri="{C3380CC4-5D6E-409C-BE32-E72D297353CC}">
              <c16:uniqueId val="{00000002-3C1B-48C2-806C-6ED80B7A7655}"/>
            </c:ext>
          </c:extLst>
        </c:ser>
        <c:dLbls>
          <c:showLegendKey val="0"/>
          <c:showVal val="0"/>
          <c:showCatName val="0"/>
          <c:showSerName val="0"/>
          <c:showPercent val="0"/>
          <c:showBubbleSize val="0"/>
        </c:dLbls>
        <c:smooth val="0"/>
        <c:axId val="263651896"/>
        <c:axId val="263651240"/>
      </c:lineChart>
      <c:catAx>
        <c:axId val="263651896"/>
        <c:scaling>
          <c:orientation val="minMax"/>
        </c:scaling>
        <c:delete val="0"/>
        <c:axPos val="b"/>
        <c:majorGridlines>
          <c:spPr>
            <a:ln w="9525" cap="flat" cmpd="sng" algn="ctr">
              <a:noFill/>
              <a:round/>
            </a:ln>
            <a:effectLst/>
          </c:spPr>
        </c:majorGridlines>
        <c:minorGridlines>
          <c:spPr>
            <a:ln w="9525" cap="flat" cmpd="sng" algn="ctr">
              <a:no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651240"/>
        <c:crosses val="autoZero"/>
        <c:auto val="1"/>
        <c:lblAlgn val="ctr"/>
        <c:lblOffset val="100"/>
        <c:noMultiLvlLbl val="0"/>
      </c:catAx>
      <c:valAx>
        <c:axId val="263651240"/>
        <c:scaling>
          <c:orientation val="minMax"/>
        </c:scaling>
        <c:delete val="0"/>
        <c:axPos val="l"/>
        <c:majorGridlines>
          <c:spPr>
            <a:ln w="19050" cap="flat" cmpd="sng" algn="ctr">
              <a:solidFill>
                <a:schemeClr val="bg2">
                  <a:lumMod val="75000"/>
                </a:schemeClr>
              </a:solidFill>
              <a:round/>
            </a:ln>
            <a:effectLst/>
          </c:spPr>
        </c:majorGridlines>
        <c:minorGridlines>
          <c:spPr>
            <a:ln w="9525" cap="flat" cmpd="sng" algn="ctr">
              <a:no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651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Falling Leaves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Christchurch</c:v>
                </c:pt>
              </c:strCache>
            </c:strRef>
          </c:tx>
          <c:spPr>
            <a:ln w="28575" cap="rnd">
              <a:solidFill>
                <a:schemeClr val="accent1"/>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Sheet1!$B$2:$B$13</c:f>
              <c:numCache>
                <c:formatCode>#,##0</c:formatCode>
                <c:ptCount val="12"/>
                <c:pt idx="0">
                  <c:v>11532234</c:v>
                </c:pt>
                <c:pt idx="1">
                  <c:v>1078456</c:v>
                </c:pt>
                <c:pt idx="2">
                  <c:v>17234778</c:v>
                </c:pt>
                <c:pt idx="3">
                  <c:v>16098897</c:v>
                </c:pt>
                <c:pt idx="4">
                  <c:v>8036897</c:v>
                </c:pt>
                <c:pt idx="5">
                  <c:v>16184345</c:v>
                </c:pt>
                <c:pt idx="6">
                  <c:v>8890345</c:v>
                </c:pt>
                <c:pt idx="7">
                  <c:v>8674234</c:v>
                </c:pt>
                <c:pt idx="8">
                  <c:v>4032045</c:v>
                </c:pt>
                <c:pt idx="9">
                  <c:v>2608096</c:v>
                </c:pt>
                <c:pt idx="10">
                  <c:v>5864034</c:v>
                </c:pt>
                <c:pt idx="11">
                  <c:v>12234123</c:v>
                </c:pt>
              </c:numCache>
            </c:numRef>
          </c:val>
          <c:smooth val="0"/>
          <c:extLst>
            <c:ext xmlns:c16="http://schemas.microsoft.com/office/drawing/2014/chart" uri="{C3380CC4-5D6E-409C-BE32-E72D297353CC}">
              <c16:uniqueId val="{00000000-8B73-4FD0-B260-423A42CE0379}"/>
            </c:ext>
          </c:extLst>
        </c:ser>
        <c:ser>
          <c:idx val="1"/>
          <c:order val="1"/>
          <c:tx>
            <c:strRef>
              <c:f>Sheet1!$C$1</c:f>
              <c:strCache>
                <c:ptCount val="1"/>
                <c:pt idx="0">
                  <c:v>Dunedin</c:v>
                </c:pt>
              </c:strCache>
            </c:strRef>
          </c:tx>
          <c:spPr>
            <a:ln w="28575" cap="rnd">
              <a:solidFill>
                <a:schemeClr val="accent2"/>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Sheet1!$C$2:$C$13</c:f>
              <c:numCache>
                <c:formatCode>#,##0</c:formatCode>
                <c:ptCount val="12"/>
                <c:pt idx="0">
                  <c:v>14123654</c:v>
                </c:pt>
                <c:pt idx="1">
                  <c:v>12345567</c:v>
                </c:pt>
                <c:pt idx="2">
                  <c:v>6567123</c:v>
                </c:pt>
                <c:pt idx="3">
                  <c:v>10870954</c:v>
                </c:pt>
                <c:pt idx="4">
                  <c:v>10345394</c:v>
                </c:pt>
                <c:pt idx="5">
                  <c:v>678095</c:v>
                </c:pt>
                <c:pt idx="6">
                  <c:v>15347934</c:v>
                </c:pt>
                <c:pt idx="7">
                  <c:v>18107110</c:v>
                </c:pt>
                <c:pt idx="8">
                  <c:v>18923239</c:v>
                </c:pt>
                <c:pt idx="9">
                  <c:v>9945890</c:v>
                </c:pt>
                <c:pt idx="10">
                  <c:v>478023</c:v>
                </c:pt>
                <c:pt idx="11">
                  <c:v>9532111</c:v>
                </c:pt>
              </c:numCache>
            </c:numRef>
          </c:val>
          <c:smooth val="0"/>
          <c:extLst>
            <c:ext xmlns:c16="http://schemas.microsoft.com/office/drawing/2014/chart" uri="{C3380CC4-5D6E-409C-BE32-E72D297353CC}">
              <c16:uniqueId val="{00000001-8B73-4FD0-B260-423A42CE0379}"/>
            </c:ext>
          </c:extLst>
        </c:ser>
        <c:ser>
          <c:idx val="2"/>
          <c:order val="2"/>
          <c:tx>
            <c:strRef>
              <c:f>Sheet1!$D$1</c:f>
              <c:strCache>
                <c:ptCount val="1"/>
                <c:pt idx="0">
                  <c:v>Wellington</c:v>
                </c:pt>
              </c:strCache>
            </c:strRef>
          </c:tx>
          <c:spPr>
            <a:ln w="28575" cap="rnd">
              <a:solidFill>
                <a:schemeClr val="accent3"/>
              </a:solidFill>
              <a:round/>
            </a:ln>
            <a:effectLst/>
          </c:spPr>
          <c:marker>
            <c:symbol val="none"/>
          </c:marker>
          <c:cat>
            <c:strRef>
              <c:f>Sheet1!$A$2:$A$13</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Sheet1!$D$2:$D$13</c:f>
              <c:numCache>
                <c:formatCode>#,##0</c:formatCode>
                <c:ptCount val="12"/>
                <c:pt idx="0">
                  <c:v>3034564</c:v>
                </c:pt>
                <c:pt idx="1">
                  <c:v>16128234</c:v>
                </c:pt>
                <c:pt idx="2">
                  <c:v>16034786</c:v>
                </c:pt>
                <c:pt idx="3">
                  <c:v>7940096</c:v>
                </c:pt>
                <c:pt idx="4">
                  <c:v>14856456</c:v>
                </c:pt>
                <c:pt idx="5">
                  <c:v>4123656</c:v>
                </c:pt>
                <c:pt idx="6">
                  <c:v>18885786</c:v>
                </c:pt>
                <c:pt idx="7">
                  <c:v>17230095</c:v>
                </c:pt>
                <c:pt idx="8">
                  <c:v>9950498</c:v>
                </c:pt>
                <c:pt idx="9">
                  <c:v>5596096</c:v>
                </c:pt>
                <c:pt idx="10">
                  <c:v>6678125</c:v>
                </c:pt>
                <c:pt idx="11">
                  <c:v>3045654</c:v>
                </c:pt>
              </c:numCache>
            </c:numRef>
          </c:val>
          <c:smooth val="0"/>
          <c:extLst>
            <c:ext xmlns:c16="http://schemas.microsoft.com/office/drawing/2014/chart" uri="{C3380CC4-5D6E-409C-BE32-E72D297353CC}">
              <c16:uniqueId val="{00000002-8B73-4FD0-B260-423A42CE0379}"/>
            </c:ext>
          </c:extLst>
        </c:ser>
        <c:dLbls>
          <c:showLegendKey val="0"/>
          <c:showVal val="0"/>
          <c:showCatName val="0"/>
          <c:showSerName val="0"/>
          <c:showPercent val="0"/>
          <c:showBubbleSize val="0"/>
        </c:dLbls>
        <c:smooth val="0"/>
        <c:axId val="263651896"/>
        <c:axId val="263651240"/>
      </c:lineChart>
      <c:catAx>
        <c:axId val="263651896"/>
        <c:scaling>
          <c:orientation val="minMax"/>
        </c:scaling>
        <c:delete val="0"/>
        <c:axPos val="b"/>
        <c:majorGridlines>
          <c:spPr>
            <a:ln w="19050" cap="flat" cmpd="sng" algn="ctr">
              <a:solidFill>
                <a:schemeClr val="bg2">
                  <a:lumMod val="75000"/>
                </a:schemeClr>
              </a:solidFill>
              <a:round/>
            </a:ln>
            <a:effectLst/>
          </c:spPr>
        </c:majorGridlines>
        <c:minorGridlines>
          <c:spPr>
            <a:ln w="9525" cap="flat" cmpd="sng" algn="ctr">
              <a:noFill/>
              <a:round/>
            </a:ln>
            <a:effectLst/>
          </c:spPr>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651240"/>
        <c:crosses val="autoZero"/>
        <c:auto val="1"/>
        <c:lblAlgn val="ctr"/>
        <c:lblOffset val="100"/>
        <c:noMultiLvlLbl val="0"/>
      </c:catAx>
      <c:valAx>
        <c:axId val="263651240"/>
        <c:scaling>
          <c:orientation val="minMax"/>
        </c:scaling>
        <c:delete val="0"/>
        <c:axPos val="l"/>
        <c:majorGridlines>
          <c:spPr>
            <a:ln w="19050" cap="flat" cmpd="sng" algn="ctr">
              <a:solidFill>
                <a:schemeClr val="bg2">
                  <a:lumMod val="75000"/>
                </a:schemeClr>
              </a:solidFill>
              <a:round/>
            </a:ln>
            <a:effectLst/>
          </c:spPr>
        </c:majorGridlines>
        <c:minorGridlines>
          <c:spPr>
            <a:ln w="9525" cap="flat" cmpd="sng" algn="ctr">
              <a:solidFill>
                <a:schemeClr val="bg2">
                  <a:lumMod val="75000"/>
                </a:schemeClr>
              </a:solidFill>
              <a:round/>
            </a:ln>
            <a:effectLst/>
          </c:spPr>
        </c:min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36518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6C35D-0DED-46EC-88A4-7AA661BED0AD}" type="datetimeFigureOut">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A6CAD-953D-4218-BCE9-478DD72069C8}" type="slidenum">
              <a:t>‹#›</a:t>
            </a:fld>
            <a:endParaRPr lang="en-US"/>
          </a:p>
        </p:txBody>
      </p:sp>
    </p:spTree>
    <p:extLst>
      <p:ext uri="{BB962C8B-B14F-4D97-AF65-F5344CB8AC3E}">
        <p14:creationId xmlns:p14="http://schemas.microsoft.com/office/powerpoint/2010/main" val="66239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F4E876-08E6-443E-B2BA-1460EC172917}" type="slidenum">
              <a:rPr lang="en-US" smtClean="0"/>
              <a:t>5</a:t>
            </a:fld>
            <a:endParaRPr lang="en-US"/>
          </a:p>
        </p:txBody>
      </p:sp>
    </p:spTree>
    <p:extLst>
      <p:ext uri="{BB962C8B-B14F-4D97-AF65-F5344CB8AC3E}">
        <p14:creationId xmlns:p14="http://schemas.microsoft.com/office/powerpoint/2010/main" val="4209806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847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542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444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09503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6817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847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1897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98426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5425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8426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538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7DFC6"/>
            </a:gs>
            <a:gs pos="23000">
              <a:srgbClr val="F7DFC6"/>
            </a:gs>
            <a:gs pos="83000">
              <a:srgbClr val="E8E1F5"/>
            </a:gs>
            <a:gs pos="100000">
              <a:srgbClr val="E8E1F5"/>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8855466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gif"/><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4" name="Rectangle 76">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78">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 Teams&#10;&#10;Description automatically generated">
            <a:extLst>
              <a:ext uri="{FF2B5EF4-FFF2-40B4-BE49-F238E27FC236}">
                <a16:creationId xmlns:a16="http://schemas.microsoft.com/office/drawing/2014/main" id="{FDA4BBB1-CD81-902C-01B5-6A279D1CF8FD}"/>
              </a:ext>
            </a:extLst>
          </p:cNvPr>
          <p:cNvPicPr>
            <a:picLocks noChangeAspect="1"/>
          </p:cNvPicPr>
          <p:nvPr/>
        </p:nvPicPr>
        <p:blipFill rotWithShape="1">
          <a:blip r:embed="rId2"/>
          <a:srcRect t="7167" b="8564"/>
          <a:stretch/>
        </p:blipFill>
        <p:spPr>
          <a:xfrm>
            <a:off x="0" y="65988"/>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3" name="Content Placeholder 2">
            <a:extLst>
              <a:ext uri="{FF2B5EF4-FFF2-40B4-BE49-F238E27FC236}">
                <a16:creationId xmlns:a16="http://schemas.microsoft.com/office/drawing/2014/main" id="{E43A3C9A-24F0-68D7-4EFF-8334C76EB47A}"/>
              </a:ext>
            </a:extLst>
          </p:cNvPr>
          <p:cNvSpPr>
            <a:spLocks noGrp="1"/>
          </p:cNvSpPr>
          <p:nvPr>
            <p:ph type="subTitle" idx="1"/>
          </p:nvPr>
        </p:nvSpPr>
        <p:spPr>
          <a:xfrm>
            <a:off x="599819" y="5347886"/>
            <a:ext cx="7802176" cy="1133496"/>
          </a:xfrm>
        </p:spPr>
        <p:txBody>
          <a:bodyPr vert="horz" lIns="91440" tIns="45720" rIns="91440" bIns="45720" rtlCol="0" anchor="t">
            <a:noAutofit/>
          </a:bodyPr>
          <a:lstStyle/>
          <a:p>
            <a:pPr algn="l">
              <a:spcBef>
                <a:spcPct val="0"/>
              </a:spcBef>
              <a:spcAft>
                <a:spcPts val="600"/>
              </a:spcAft>
            </a:pPr>
            <a:r>
              <a:rPr lang="en-US" b="1" dirty="0">
                <a:solidFill>
                  <a:schemeClr val="tx1">
                    <a:lumMod val="85000"/>
                    <a:lumOff val="15000"/>
                  </a:schemeClr>
                </a:solidFill>
                <a:latin typeface="Candara"/>
                <a:ea typeface="+mn-lt"/>
                <a:cs typeface="+mn-lt"/>
              </a:rPr>
              <a:t>Ms. Isuri Caldera</a:t>
            </a:r>
            <a:endParaRPr lang="en-GB" sz="400" dirty="0">
              <a:solidFill>
                <a:schemeClr val="tx1">
                  <a:lumMod val="85000"/>
                  <a:lumOff val="15000"/>
                </a:schemeClr>
              </a:solidFill>
              <a:cs typeface="Calibri"/>
            </a:endParaRPr>
          </a:p>
        </p:txBody>
      </p:sp>
      <p:sp>
        <p:nvSpPr>
          <p:cNvPr id="6" name="Title 5">
            <a:extLst>
              <a:ext uri="{FF2B5EF4-FFF2-40B4-BE49-F238E27FC236}">
                <a16:creationId xmlns:a16="http://schemas.microsoft.com/office/drawing/2014/main" id="{0315B7FC-31D3-0C49-E00D-1BBD63A0827E}"/>
              </a:ext>
            </a:extLst>
          </p:cNvPr>
          <p:cNvSpPr>
            <a:spLocks noGrp="1"/>
          </p:cNvSpPr>
          <p:nvPr>
            <p:ph type="ctrTitle"/>
          </p:nvPr>
        </p:nvSpPr>
        <p:spPr>
          <a:xfrm>
            <a:off x="-97411" y="0"/>
            <a:ext cx="6479357" cy="1794284"/>
          </a:xfrm>
        </p:spPr>
        <p:txBody>
          <a:bodyPr/>
          <a:lstStyle/>
          <a:p>
            <a:r>
              <a:rPr lang="en-US" sz="4000" b="1" dirty="0"/>
              <a:t>PowerPoint Slide Creation</a:t>
            </a:r>
            <a:br>
              <a:rPr lang="en-US" dirty="0"/>
            </a:br>
            <a:endParaRPr lang="en-US" dirty="0"/>
          </a:p>
        </p:txBody>
      </p:sp>
    </p:spTree>
    <p:extLst>
      <p:ext uri="{BB962C8B-B14F-4D97-AF65-F5344CB8AC3E}">
        <p14:creationId xmlns:p14="http://schemas.microsoft.com/office/powerpoint/2010/main" val="2776174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1D07-D112-4884-B5F8-D809A1F800DB}"/>
              </a:ext>
            </a:extLst>
          </p:cNvPr>
          <p:cNvSpPr>
            <a:spLocks noGrp="1"/>
          </p:cNvSpPr>
          <p:nvPr>
            <p:ph type="title"/>
          </p:nvPr>
        </p:nvSpPr>
        <p:spPr>
          <a:xfrm>
            <a:off x="2552697" y="348866"/>
            <a:ext cx="7533018" cy="877729"/>
          </a:xfrm>
        </p:spPr>
        <p:txBody>
          <a:bodyPr anchor="ctr">
            <a:normAutofit/>
          </a:bodyPr>
          <a:lstStyle/>
          <a:p>
            <a:pPr algn="ctr"/>
            <a:r>
              <a:rPr lang="en-US" b="1">
                <a:latin typeface="Candara"/>
              </a:rPr>
              <a:t>Formatting – Objects</a:t>
            </a:r>
          </a:p>
        </p:txBody>
      </p:sp>
      <p:grpSp>
        <p:nvGrpSpPr>
          <p:cNvPr id="12" name="Group 11">
            <a:extLst>
              <a:ext uri="{FF2B5EF4-FFF2-40B4-BE49-F238E27FC236}">
                <a16:creationId xmlns:a16="http://schemas.microsoft.com/office/drawing/2014/main" id="{A5818813-8A25-4058-82DE-A0F3F535D400}"/>
              </a:ext>
            </a:extLst>
          </p:cNvPr>
          <p:cNvGrpSpPr/>
          <p:nvPr/>
        </p:nvGrpSpPr>
        <p:grpSpPr>
          <a:xfrm>
            <a:off x="2085625" y="2081463"/>
            <a:ext cx="2399612" cy="1883924"/>
            <a:chOff x="561625" y="2081463"/>
            <a:chExt cx="2399612" cy="1883924"/>
          </a:xfrm>
        </p:grpSpPr>
        <p:sp>
          <p:nvSpPr>
            <p:cNvPr id="6" name="Freeform: Shape 5">
              <a:extLst>
                <a:ext uri="{FF2B5EF4-FFF2-40B4-BE49-F238E27FC236}">
                  <a16:creationId xmlns:a16="http://schemas.microsoft.com/office/drawing/2014/main" id="{F55F3C94-4B8E-4ED7-9513-1F8EAEED7363}"/>
                </a:ext>
              </a:extLst>
            </p:cNvPr>
            <p:cNvSpPr/>
            <p:nvPr/>
          </p:nvSpPr>
          <p:spPr>
            <a:xfrm>
              <a:off x="561625" y="3245387"/>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defRPr/>
              </a:pPr>
              <a:r>
                <a:rPr lang="en-US" sz="2800">
                  <a:solidFill>
                    <a:prstClr val="black">
                      <a:hueOff val="0"/>
                      <a:satOff val="0"/>
                      <a:lumOff val="0"/>
                      <a:alphaOff val="0"/>
                    </a:prstClr>
                  </a:solidFill>
                  <a:latin typeface="Calibri" panose="020F0502020204030204"/>
                </a:rPr>
                <a:t>Size</a:t>
              </a:r>
            </a:p>
          </p:txBody>
        </p:sp>
        <p:pic>
          <p:nvPicPr>
            <p:cNvPr id="1028" name="Picture 4" descr="Full Size - Free arrows icons">
              <a:extLst>
                <a:ext uri="{FF2B5EF4-FFF2-40B4-BE49-F238E27FC236}">
                  <a16:creationId xmlns:a16="http://schemas.microsoft.com/office/drawing/2014/main" id="{451A7FD6-0A10-4522-A826-3E6C681A7B2E}"/>
                </a:ext>
              </a:extLst>
            </p:cNvPr>
            <p:cNvPicPr>
              <a:picLocks noChangeAspect="1" noChangeArrowheads="1"/>
            </p:cNvPicPr>
            <p:nvPr/>
          </p:nvPicPr>
          <p: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304231" y="2081463"/>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F0DE8117-D1B8-4CA8-A39D-4796C434BBFF}"/>
              </a:ext>
            </a:extLst>
          </p:cNvPr>
          <p:cNvGrpSpPr/>
          <p:nvPr/>
        </p:nvGrpSpPr>
        <p:grpSpPr>
          <a:xfrm>
            <a:off x="4905171" y="1901303"/>
            <a:ext cx="2399612" cy="2064084"/>
            <a:chOff x="3381171" y="1901303"/>
            <a:chExt cx="2399612" cy="2064084"/>
          </a:xfrm>
        </p:grpSpPr>
        <p:sp>
          <p:nvSpPr>
            <p:cNvPr id="8" name="Freeform: Shape 7">
              <a:extLst>
                <a:ext uri="{FF2B5EF4-FFF2-40B4-BE49-F238E27FC236}">
                  <a16:creationId xmlns:a16="http://schemas.microsoft.com/office/drawing/2014/main" id="{548FFE98-E28F-475A-8CE2-2CBFA61D3814}"/>
                </a:ext>
              </a:extLst>
            </p:cNvPr>
            <p:cNvSpPr/>
            <p:nvPr/>
          </p:nvSpPr>
          <p:spPr>
            <a:xfrm>
              <a:off x="3381171" y="3245387"/>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defRPr/>
              </a:pPr>
              <a:r>
                <a:rPr lang="en-US" sz="2800">
                  <a:solidFill>
                    <a:prstClr val="black">
                      <a:hueOff val="0"/>
                      <a:satOff val="0"/>
                      <a:lumOff val="0"/>
                      <a:alphaOff val="0"/>
                    </a:prstClr>
                  </a:solidFill>
                  <a:latin typeface="Calibri" panose="020F0502020204030204"/>
                </a:rPr>
                <a:t>Clarity</a:t>
              </a:r>
            </a:p>
          </p:txBody>
        </p:sp>
        <p:pic>
          <p:nvPicPr>
            <p:cNvPr id="1032" name="Picture 8" descr="Clarity Icons - 1,243 free vector icons">
              <a:extLst>
                <a:ext uri="{FF2B5EF4-FFF2-40B4-BE49-F238E27FC236}">
                  <a16:creationId xmlns:a16="http://schemas.microsoft.com/office/drawing/2014/main" id="{811667E4-8189-4128-8B27-F1ED69779133}"/>
                </a:ext>
              </a:extLst>
            </p:cNvPr>
            <p:cNvPicPr>
              <a:picLocks noChangeAspect="1" noChangeArrowheads="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032337" y="1901303"/>
              <a:ext cx="1097280" cy="10972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CD1CDA35-545A-4E80-8837-20AC46C11180}"/>
              </a:ext>
            </a:extLst>
          </p:cNvPr>
          <p:cNvGrpSpPr/>
          <p:nvPr/>
        </p:nvGrpSpPr>
        <p:grpSpPr>
          <a:xfrm>
            <a:off x="7724716" y="2057377"/>
            <a:ext cx="2399612" cy="1908010"/>
            <a:chOff x="6200716" y="2057377"/>
            <a:chExt cx="2399612" cy="1908010"/>
          </a:xfrm>
        </p:grpSpPr>
        <p:sp>
          <p:nvSpPr>
            <p:cNvPr id="10" name="Freeform: Shape 9">
              <a:extLst>
                <a:ext uri="{FF2B5EF4-FFF2-40B4-BE49-F238E27FC236}">
                  <a16:creationId xmlns:a16="http://schemas.microsoft.com/office/drawing/2014/main" id="{79D165C1-F91D-4ACE-B27E-4E04F3543675}"/>
                </a:ext>
              </a:extLst>
            </p:cNvPr>
            <p:cNvSpPr/>
            <p:nvPr/>
          </p:nvSpPr>
          <p:spPr>
            <a:xfrm>
              <a:off x="6200716" y="3245387"/>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defRPr/>
              </a:pPr>
              <a:r>
                <a:rPr lang="en-US" sz="2800">
                  <a:solidFill>
                    <a:prstClr val="black">
                      <a:hueOff val="0"/>
                      <a:satOff val="0"/>
                      <a:lumOff val="0"/>
                      <a:alphaOff val="0"/>
                    </a:prstClr>
                  </a:solidFill>
                  <a:latin typeface="Calibri" panose="020F0502020204030204"/>
                </a:rPr>
                <a:t>Simplicity</a:t>
              </a:r>
            </a:p>
          </p:txBody>
        </p:sp>
        <p:pic>
          <p:nvPicPr>
            <p:cNvPr id="1034" name="Picture 10" descr="Simplicity Icons - Download Free Vector Icons | Noun Project">
              <a:extLst>
                <a:ext uri="{FF2B5EF4-FFF2-40B4-BE49-F238E27FC236}">
                  <a16:creationId xmlns:a16="http://schemas.microsoft.com/office/drawing/2014/main" id="{F1886A33-E041-4EB4-94E2-061E0602D4F7}"/>
                </a:ext>
              </a:extLst>
            </p:cNvPr>
            <p:cNvPicPr>
              <a:picLocks noChangeAspect="1" noChangeArrowheads="1"/>
            </p:cNvPicPr>
            <p:nvPr/>
          </p:nvPicPr>
          <p:blipFill rotWithShape="1">
            <a:blip r:embed="rId4" cstate="email">
              <a:duotone>
                <a:schemeClr val="accent4">
                  <a:shade val="45000"/>
                  <a:satMod val="135000"/>
                </a:schemeClr>
                <a:prstClr val="white"/>
              </a:duotone>
              <a:extLst>
                <a:ext uri="{28A0092B-C50C-407E-A947-70E740481C1C}">
                  <a14:useLocalDpi xmlns:a14="http://schemas.microsoft.com/office/drawing/2010/main"/>
                </a:ext>
              </a:extLst>
            </a:blip>
            <a:srcRect/>
            <a:stretch/>
          </p:blipFill>
          <p:spPr bwMode="auto">
            <a:xfrm>
              <a:off x="6851882" y="2057377"/>
              <a:ext cx="1097280" cy="8381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4F50469-2302-42E2-9A2C-763CE025918D}"/>
              </a:ext>
            </a:extLst>
          </p:cNvPr>
          <p:cNvGrpSpPr/>
          <p:nvPr/>
        </p:nvGrpSpPr>
        <p:grpSpPr>
          <a:xfrm>
            <a:off x="3412148" y="4537049"/>
            <a:ext cx="2399612" cy="1936477"/>
            <a:chOff x="1888148" y="4537048"/>
            <a:chExt cx="2399612" cy="1936477"/>
          </a:xfrm>
        </p:grpSpPr>
        <p:sp>
          <p:nvSpPr>
            <p:cNvPr id="16" name="Freeform: Shape 15">
              <a:extLst>
                <a:ext uri="{FF2B5EF4-FFF2-40B4-BE49-F238E27FC236}">
                  <a16:creationId xmlns:a16="http://schemas.microsoft.com/office/drawing/2014/main" id="{465F1EA0-692A-477A-A708-9136141D8CEB}"/>
                </a:ext>
              </a:extLst>
            </p:cNvPr>
            <p:cNvSpPr/>
            <p:nvPr/>
          </p:nvSpPr>
          <p:spPr>
            <a:xfrm>
              <a:off x="1888148" y="5753525"/>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defRPr/>
              </a:pPr>
              <a:r>
                <a:rPr lang="en-US" sz="2800">
                  <a:solidFill>
                    <a:prstClr val="black">
                      <a:hueOff val="0"/>
                      <a:satOff val="0"/>
                      <a:lumOff val="0"/>
                      <a:alphaOff val="0"/>
                    </a:prstClr>
                  </a:solidFill>
                  <a:latin typeface="Calibri" panose="020F0502020204030204"/>
                </a:rPr>
                <a:t>Consistency</a:t>
              </a:r>
            </a:p>
          </p:txBody>
        </p:sp>
        <p:pic>
          <p:nvPicPr>
            <p:cNvPr id="1036" name="Picture 12" descr="Consistency icon simple Royalty Free Vector Image">
              <a:extLst>
                <a:ext uri="{FF2B5EF4-FFF2-40B4-BE49-F238E27FC236}">
                  <a16:creationId xmlns:a16="http://schemas.microsoft.com/office/drawing/2014/main" id="{BC799404-43AB-4686-BE32-7872DC9C1D95}"/>
                </a:ext>
              </a:extLst>
            </p:cNvPr>
            <p:cNvPicPr>
              <a:picLocks noChangeAspect="1" noChangeArrowheads="1"/>
            </p:cNvPicPr>
            <p:nvPr/>
          </p:nvPicPr>
          <p:blipFill rotWithShape="1">
            <a:blip r:embed="rId5" cstate="email">
              <a:duotone>
                <a:schemeClr val="accent5">
                  <a:shade val="45000"/>
                  <a:satMod val="135000"/>
                </a:schemeClr>
                <a:prstClr val="white"/>
              </a:duotone>
              <a:extLst>
                <a:ext uri="{28A0092B-C50C-407E-A947-70E740481C1C}">
                  <a14:useLocalDpi xmlns:a14="http://schemas.microsoft.com/office/drawing/2010/main"/>
                </a:ext>
              </a:extLst>
            </a:blip>
            <a:srcRect l="19325" t="15617" r="17449" b="25831"/>
            <a:stretch/>
          </p:blipFill>
          <p:spPr bwMode="auto">
            <a:xfrm>
              <a:off x="2538746" y="4537048"/>
              <a:ext cx="1098415" cy="10972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E2797176-502A-4897-866A-24B1974E6537}"/>
              </a:ext>
            </a:extLst>
          </p:cNvPr>
          <p:cNvGrpSpPr/>
          <p:nvPr/>
        </p:nvGrpSpPr>
        <p:grpSpPr>
          <a:xfrm>
            <a:off x="6231694" y="4537049"/>
            <a:ext cx="2399612" cy="1936477"/>
            <a:chOff x="4707694" y="4537048"/>
            <a:chExt cx="2399612" cy="1936477"/>
          </a:xfrm>
        </p:grpSpPr>
        <p:sp>
          <p:nvSpPr>
            <p:cNvPr id="18" name="Freeform: Shape 17">
              <a:extLst>
                <a:ext uri="{FF2B5EF4-FFF2-40B4-BE49-F238E27FC236}">
                  <a16:creationId xmlns:a16="http://schemas.microsoft.com/office/drawing/2014/main" id="{734929EC-3E61-4F75-90FA-D3C6A87382CE}"/>
                </a:ext>
              </a:extLst>
            </p:cNvPr>
            <p:cNvSpPr/>
            <p:nvPr/>
          </p:nvSpPr>
          <p:spPr>
            <a:xfrm>
              <a:off x="4707694" y="5753525"/>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defRPr/>
              </a:pPr>
              <a:r>
                <a:rPr lang="en-US" sz="2800">
                  <a:solidFill>
                    <a:prstClr val="black">
                      <a:hueOff val="0"/>
                      <a:satOff val="0"/>
                      <a:lumOff val="0"/>
                      <a:alphaOff val="0"/>
                    </a:prstClr>
                  </a:solidFill>
                  <a:latin typeface="Calibri" panose="020F0502020204030204"/>
                </a:rPr>
                <a:t>Progression</a:t>
              </a:r>
            </a:p>
          </p:txBody>
        </p:sp>
        <p:pic>
          <p:nvPicPr>
            <p:cNvPr id="1038" name="Picture 14" descr="Free Icon | Graphic progression">
              <a:extLst>
                <a:ext uri="{FF2B5EF4-FFF2-40B4-BE49-F238E27FC236}">
                  <a16:creationId xmlns:a16="http://schemas.microsoft.com/office/drawing/2014/main" id="{7D9A8B0E-5D3C-4A2A-A60D-4712327AD468}"/>
                </a:ext>
              </a:extLst>
            </p:cNvPr>
            <p:cNvPicPr>
              <a:picLocks noChangeAspect="1" noChangeArrowheads="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358860" y="4537048"/>
              <a:ext cx="1097280" cy="10972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1882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036674B-2317-4BEE-AE1D-053B2F83761C}"/>
              </a:ext>
            </a:extLst>
          </p:cNvPr>
          <p:cNvSpPr>
            <a:spLocks noGrp="1" noChangeArrowheads="1"/>
          </p:cNvSpPr>
          <p:nvPr>
            <p:ph type="title"/>
          </p:nvPr>
        </p:nvSpPr>
        <p:spPr/>
        <p:txBody>
          <a:bodyPr/>
          <a:lstStyle/>
          <a:p>
            <a:pPr algn="ctr"/>
            <a:r>
              <a:rPr lang="en-AU" b="1">
                <a:latin typeface="Candara"/>
              </a:rPr>
              <a:t>Make it Big</a:t>
            </a:r>
          </a:p>
        </p:txBody>
      </p:sp>
      <p:sp>
        <p:nvSpPr>
          <p:cNvPr id="7" name="Rectangle 3">
            <a:extLst>
              <a:ext uri="{FF2B5EF4-FFF2-40B4-BE49-F238E27FC236}">
                <a16:creationId xmlns:a16="http://schemas.microsoft.com/office/drawing/2014/main" id="{8C42D06A-C3B7-475D-9D4A-5650A3C45CDA}"/>
              </a:ext>
            </a:extLst>
          </p:cNvPr>
          <p:cNvSpPr txBox="1">
            <a:spLocks noChangeArrowheads="1"/>
          </p:cNvSpPr>
          <p:nvPr/>
        </p:nvSpPr>
        <p:spPr>
          <a:xfrm>
            <a:off x="2209800" y="2057400"/>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en-AU" sz="1200"/>
              <a:t>This is Arial 12</a:t>
            </a:r>
            <a:endParaRPr lang="en-AU"/>
          </a:p>
          <a:p>
            <a:pPr>
              <a:lnSpc>
                <a:spcPct val="100000"/>
              </a:lnSpc>
              <a:spcBef>
                <a:spcPts val="600"/>
              </a:spcBef>
            </a:pPr>
            <a:r>
              <a:rPr lang="en-AU" sz="1800"/>
              <a:t>This is Arial 18</a:t>
            </a:r>
            <a:endParaRPr lang="en-AU"/>
          </a:p>
          <a:p>
            <a:pPr>
              <a:lnSpc>
                <a:spcPct val="100000"/>
              </a:lnSpc>
              <a:spcBef>
                <a:spcPts val="600"/>
              </a:spcBef>
            </a:pPr>
            <a:r>
              <a:rPr lang="en-AU" sz="2400"/>
              <a:t>This is Arial 24</a:t>
            </a:r>
            <a:endParaRPr lang="en-AU"/>
          </a:p>
          <a:p>
            <a:pPr>
              <a:lnSpc>
                <a:spcPct val="100000"/>
              </a:lnSpc>
              <a:spcBef>
                <a:spcPts val="600"/>
              </a:spcBef>
            </a:pPr>
            <a:r>
              <a:rPr lang="en-AU"/>
              <a:t>This is Arial 32</a:t>
            </a:r>
          </a:p>
          <a:p>
            <a:pPr>
              <a:lnSpc>
                <a:spcPct val="100000"/>
              </a:lnSpc>
              <a:spcBef>
                <a:spcPts val="600"/>
              </a:spcBef>
            </a:pPr>
            <a:r>
              <a:rPr lang="en-AU" sz="3600"/>
              <a:t>This is Arial 36</a:t>
            </a:r>
            <a:endParaRPr lang="en-AU"/>
          </a:p>
          <a:p>
            <a:pPr>
              <a:lnSpc>
                <a:spcPct val="100000"/>
              </a:lnSpc>
              <a:spcBef>
                <a:spcPts val="600"/>
              </a:spcBef>
            </a:pPr>
            <a:r>
              <a:rPr lang="en-AU" sz="4400"/>
              <a:t>This is Arial 44</a:t>
            </a:r>
          </a:p>
        </p:txBody>
      </p:sp>
      <p:sp>
        <p:nvSpPr>
          <p:cNvPr id="8" name="AutoShape 5">
            <a:extLst>
              <a:ext uri="{FF2B5EF4-FFF2-40B4-BE49-F238E27FC236}">
                <a16:creationId xmlns:a16="http://schemas.microsoft.com/office/drawing/2014/main" id="{7066E2DA-A549-4568-A96B-53BF7313D7C5}"/>
              </a:ext>
            </a:extLst>
          </p:cNvPr>
          <p:cNvSpPr>
            <a:spLocks noChangeArrowheads="1"/>
          </p:cNvSpPr>
          <p:nvPr/>
        </p:nvSpPr>
        <p:spPr bwMode="auto">
          <a:xfrm>
            <a:off x="4351339" y="1943100"/>
            <a:ext cx="3348037" cy="788988"/>
          </a:xfrm>
          <a:prstGeom prst="leftArrow">
            <a:avLst>
              <a:gd name="adj1" fmla="val 50000"/>
              <a:gd name="adj2" fmla="val 106086"/>
            </a:avLst>
          </a:prstGeom>
          <a:noFill/>
          <a:ln w="381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pPr algn="ctr" eaLnBrk="1" hangingPunct="1"/>
            <a:r>
              <a:rPr lang="en-US" altLang="zh-TW" b="1">
                <a:solidFill>
                  <a:srgbClr val="FF0000"/>
                </a:solidFill>
              </a:rPr>
              <a:t>Too Small</a:t>
            </a:r>
          </a:p>
        </p:txBody>
      </p:sp>
    </p:spTree>
    <p:extLst>
      <p:ext uri="{BB962C8B-B14F-4D97-AF65-F5344CB8AC3E}">
        <p14:creationId xmlns:p14="http://schemas.microsoft.com/office/powerpoint/2010/main" val="5148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fade">
                                      <p:cBhvr>
                                        <p:cTn id="11" dur="500"/>
                                        <p:tgtEl>
                                          <p:spTgt spid="7">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500"/>
                                        <p:tgtEl>
                                          <p:spTgt spid="7">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advAuto="0"/>
      <p:bldP spid="8"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5B1D43C3-E0B5-4DD8-893C-B841444271EB}"/>
              </a:ext>
            </a:extLst>
          </p:cNvPr>
          <p:cNvSpPr>
            <a:spLocks noGrp="1" noChangeArrowheads="1"/>
          </p:cNvSpPr>
          <p:nvPr>
            <p:ph type="title"/>
          </p:nvPr>
        </p:nvSpPr>
        <p:spPr/>
        <p:txBody>
          <a:bodyPr/>
          <a:lstStyle/>
          <a:p>
            <a:pPr algn="ctr"/>
            <a:r>
              <a:rPr lang="en-AU" b="1">
                <a:latin typeface="Candara"/>
              </a:rPr>
              <a:t>Make It Clear</a:t>
            </a:r>
          </a:p>
        </p:txBody>
      </p:sp>
      <p:pic>
        <p:nvPicPr>
          <p:cNvPr id="8" name="Picture 7" descr="Graphical user interface, application&#10;&#10;Description automatically generated">
            <a:extLst>
              <a:ext uri="{FF2B5EF4-FFF2-40B4-BE49-F238E27FC236}">
                <a16:creationId xmlns:a16="http://schemas.microsoft.com/office/drawing/2014/main" id="{EA23FCBB-0A6B-4A11-BBB8-1DAB6547FCC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47088" y="1645920"/>
            <a:ext cx="8497824" cy="55275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9C4802EF-8444-44E7-BD04-220EA04EC5E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847088" y="2198671"/>
            <a:ext cx="8497824" cy="1006867"/>
          </a:xfrm>
          <a:prstGeom prst="rect">
            <a:avLst/>
          </a:prstGeom>
        </p:spPr>
      </p:pic>
      <p:pic>
        <p:nvPicPr>
          <p:cNvPr id="12" name="Picture 11" descr="Graphical user interface, application&#10;&#10;Description automatically generated">
            <a:extLst>
              <a:ext uri="{FF2B5EF4-FFF2-40B4-BE49-F238E27FC236}">
                <a16:creationId xmlns:a16="http://schemas.microsoft.com/office/drawing/2014/main" id="{4D43F80A-5C9B-4BC0-9DB0-22D3578C065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847088" y="3205537"/>
            <a:ext cx="8497824" cy="1479480"/>
          </a:xfrm>
          <a:prstGeom prst="rect">
            <a:avLst/>
          </a:prstGeom>
        </p:spPr>
      </p:pic>
      <p:pic>
        <p:nvPicPr>
          <p:cNvPr id="14" name="Picture 13" descr="Graphical user interface, application&#10;&#10;Description automatically generated">
            <a:extLst>
              <a:ext uri="{FF2B5EF4-FFF2-40B4-BE49-F238E27FC236}">
                <a16:creationId xmlns:a16="http://schemas.microsoft.com/office/drawing/2014/main" id="{76E06DE9-C2B3-4085-8DBE-609A2C0B908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847088" y="4685017"/>
            <a:ext cx="8497824" cy="863029"/>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027373AF-F6A0-4336-9ED6-3E86A1FA983C}"/>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847088" y="5548045"/>
            <a:ext cx="8497824" cy="956387"/>
          </a:xfrm>
          <a:prstGeom prst="rect">
            <a:avLst/>
          </a:prstGeom>
        </p:spPr>
      </p:pic>
    </p:spTree>
    <p:extLst>
      <p:ext uri="{BB962C8B-B14F-4D97-AF65-F5344CB8AC3E}">
        <p14:creationId xmlns:p14="http://schemas.microsoft.com/office/powerpoint/2010/main" val="23612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4E74608-7134-4490-9F3E-FB25A31F029F}"/>
              </a:ext>
            </a:extLst>
          </p:cNvPr>
          <p:cNvSpPr>
            <a:spLocks noGrp="1" noChangeArrowheads="1"/>
          </p:cNvSpPr>
          <p:nvPr>
            <p:ph type="title"/>
          </p:nvPr>
        </p:nvSpPr>
        <p:spPr/>
        <p:txBody>
          <a:bodyPr/>
          <a:lstStyle/>
          <a:p>
            <a:pPr algn="ctr"/>
            <a:r>
              <a:rPr lang="en-AU" b="1">
                <a:latin typeface="Candara"/>
              </a:rPr>
              <a:t>Keep It Simple</a:t>
            </a:r>
          </a:p>
        </p:txBody>
      </p:sp>
      <p:sp>
        <p:nvSpPr>
          <p:cNvPr id="5" name="Rectangle 3">
            <a:extLst>
              <a:ext uri="{FF2B5EF4-FFF2-40B4-BE49-F238E27FC236}">
                <a16:creationId xmlns:a16="http://schemas.microsoft.com/office/drawing/2014/main" id="{6DC3702A-0B19-402F-829A-EFC9ACBAB373}"/>
              </a:ext>
            </a:extLst>
          </p:cNvPr>
          <p:cNvSpPr txBox="1">
            <a:spLocks noChangeArrowheads="1"/>
          </p:cNvSpPr>
          <p:nvPr/>
        </p:nvSpPr>
        <p:spPr>
          <a:xfrm>
            <a:off x="2209800" y="2057400"/>
            <a:ext cx="77724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defRPr/>
            </a:pPr>
            <a:r>
              <a:rPr lang="en-US" altLang="zh-CN" sz="3200" dirty="0">
                <a:solidFill>
                  <a:srgbClr val="FF0066"/>
                </a:solidFill>
                <a:latin typeface="Candara" panose="020E0502030303020204" pitchFamily="34" charset="0"/>
              </a:rPr>
              <a:t>T</a:t>
            </a:r>
            <a:r>
              <a:rPr lang="en-US" altLang="zh-CN" sz="3200" dirty="0">
                <a:solidFill>
                  <a:srgbClr val="92D050"/>
                </a:solidFill>
                <a:latin typeface="Candara" panose="020E0502030303020204" pitchFamily="34" charset="0"/>
              </a:rPr>
              <a:t>o</a:t>
            </a:r>
            <a:r>
              <a:rPr lang="en-US" altLang="zh-CN" sz="3200" dirty="0">
                <a:solidFill>
                  <a:schemeClr val="accent2"/>
                </a:solidFill>
                <a:latin typeface="Candara" panose="020E0502030303020204" pitchFamily="34" charset="0"/>
              </a:rPr>
              <a:t>o </a:t>
            </a:r>
            <a:r>
              <a:rPr lang="en-US" altLang="zh-CN" sz="3200" dirty="0">
                <a:solidFill>
                  <a:schemeClr val="folHlink"/>
                </a:solidFill>
                <a:latin typeface="Candara" panose="020E0502030303020204" pitchFamily="34" charset="0"/>
              </a:rPr>
              <a:t>m</a:t>
            </a:r>
            <a:r>
              <a:rPr lang="en-US" altLang="zh-CN" sz="3200" dirty="0">
                <a:solidFill>
                  <a:schemeClr val="hlink"/>
                </a:solidFill>
                <a:latin typeface="Candara" panose="020E0502030303020204" pitchFamily="34" charset="0"/>
              </a:rPr>
              <a:t>a</a:t>
            </a:r>
            <a:r>
              <a:rPr lang="en-US" altLang="zh-CN" sz="3200" dirty="0">
                <a:solidFill>
                  <a:srgbClr val="800000"/>
                </a:solidFill>
                <a:latin typeface="Candara" panose="020E0502030303020204" pitchFamily="34" charset="0"/>
              </a:rPr>
              <a:t>n</a:t>
            </a:r>
            <a:r>
              <a:rPr lang="en-US" altLang="zh-CN" sz="3200" dirty="0">
                <a:solidFill>
                  <a:srgbClr val="00B050"/>
                </a:solidFill>
                <a:latin typeface="Candara" panose="020E0502030303020204" pitchFamily="34" charset="0"/>
              </a:rPr>
              <a:t>y</a:t>
            </a:r>
            <a:r>
              <a:rPr lang="zh-CN" altLang="en-US" sz="3200" dirty="0">
                <a:latin typeface="Candara" panose="020E0502030303020204" pitchFamily="34" charset="0"/>
              </a:rPr>
              <a:t> </a:t>
            </a:r>
            <a:r>
              <a:rPr lang="en-US" altLang="zh-CN" sz="3200" dirty="0" err="1">
                <a:solidFill>
                  <a:srgbClr val="800000"/>
                </a:solidFill>
                <a:latin typeface="Candara" panose="020E0502030303020204" pitchFamily="34" charset="0"/>
              </a:rPr>
              <a:t>c</a:t>
            </a:r>
            <a:r>
              <a:rPr lang="en-US" altLang="zh-CN" sz="3200" dirty="0" err="1">
                <a:solidFill>
                  <a:schemeClr val="hlink"/>
                </a:solidFill>
                <a:latin typeface="Candara" panose="020E0502030303020204" pitchFamily="34" charset="0"/>
              </a:rPr>
              <a:t>o</a:t>
            </a:r>
            <a:r>
              <a:rPr lang="en-US" altLang="zh-CN" sz="3200" dirty="0" err="1">
                <a:latin typeface="Candara" panose="020E0502030303020204" pitchFamily="34" charset="0"/>
              </a:rPr>
              <a:t>l</a:t>
            </a:r>
            <a:r>
              <a:rPr lang="en-US" altLang="zh-CN" sz="3200" dirty="0" err="1">
                <a:solidFill>
                  <a:schemeClr val="bg2">
                    <a:lumMod val="75000"/>
                  </a:schemeClr>
                </a:solidFill>
                <a:latin typeface="Candara" panose="020E0502030303020204" pitchFamily="34" charset="0"/>
              </a:rPr>
              <a:t>o</a:t>
            </a:r>
            <a:r>
              <a:rPr lang="en-US" altLang="zh-CN" sz="3200" dirty="0" err="1">
                <a:solidFill>
                  <a:srgbClr val="800000"/>
                </a:solidFill>
                <a:latin typeface="Candara" panose="020E0502030303020204" pitchFamily="34" charset="0"/>
              </a:rPr>
              <a:t>u</a:t>
            </a:r>
            <a:r>
              <a:rPr lang="en-US" altLang="zh-CN" sz="3200" dirty="0" err="1">
                <a:solidFill>
                  <a:srgbClr val="FF0066"/>
                </a:solidFill>
                <a:latin typeface="Candara" panose="020E0502030303020204" pitchFamily="34" charset="0"/>
              </a:rPr>
              <a:t>r</a:t>
            </a:r>
            <a:r>
              <a:rPr lang="en-US" altLang="zh-CN" sz="3200" dirty="0" err="1">
                <a:solidFill>
                  <a:srgbClr val="FFC000"/>
                </a:solidFill>
                <a:latin typeface="Candara" panose="020E0502030303020204" pitchFamily="34" charset="0"/>
              </a:rPr>
              <a:t>s</a:t>
            </a:r>
            <a:endParaRPr lang="en-US" altLang="zh-CN" sz="3200" dirty="0">
              <a:solidFill>
                <a:srgbClr val="FFC000"/>
              </a:solidFill>
              <a:latin typeface="Candara" panose="020E0502030303020204" pitchFamily="34" charset="0"/>
            </a:endParaRPr>
          </a:p>
          <a:p>
            <a:pPr>
              <a:lnSpc>
                <a:spcPct val="100000"/>
              </a:lnSpc>
              <a:spcBef>
                <a:spcPts val="600"/>
              </a:spcBef>
              <a:defRPr/>
            </a:pPr>
            <a:r>
              <a:rPr lang="en-US" altLang="zh-CN" sz="3200" dirty="0">
                <a:effectLst>
                  <a:outerShdw blurRad="38100" dist="38100" dir="2700000" algn="tl">
                    <a:srgbClr val="FFFFFF"/>
                  </a:outerShdw>
                </a:effectLst>
                <a:latin typeface="Candara" panose="020E0502030303020204" pitchFamily="34" charset="0"/>
              </a:rPr>
              <a:t>Too</a:t>
            </a:r>
            <a:r>
              <a:rPr lang="en-US" altLang="zh-CN" sz="3200" dirty="0">
                <a:latin typeface="Candara" panose="020E0502030303020204" pitchFamily="34" charset="0"/>
              </a:rPr>
              <a:t> </a:t>
            </a:r>
            <a:r>
              <a:rPr lang="en-US" altLang="zh-CN" sz="3200" i="1" dirty="0">
                <a:latin typeface="Candara" panose="020E0502030303020204" pitchFamily="34" charset="0"/>
              </a:rPr>
              <a:t>Many</a:t>
            </a:r>
            <a:r>
              <a:rPr lang="zh-CN" altLang="en-US" sz="3200" dirty="0">
                <a:latin typeface="Candara" panose="020E0502030303020204" pitchFamily="34" charset="0"/>
              </a:rPr>
              <a:t> </a:t>
            </a:r>
            <a:r>
              <a:rPr lang="en-US" altLang="zh-CN" sz="3200" baseline="30000" dirty="0">
                <a:latin typeface="Candara" panose="020E0502030303020204" pitchFamily="34" charset="0"/>
              </a:rPr>
              <a:t>Fonts</a:t>
            </a:r>
            <a:r>
              <a:rPr lang="zh-CN" altLang="en-US" sz="3200" dirty="0">
                <a:latin typeface="Candara" panose="020E0502030303020204" pitchFamily="34" charset="0"/>
              </a:rPr>
              <a:t> </a:t>
            </a:r>
            <a:r>
              <a:rPr lang="en-US" altLang="zh-CN" sz="3200" u="sng" dirty="0">
                <a:latin typeface="Candara" panose="020E0502030303020204" pitchFamily="34" charset="0"/>
              </a:rPr>
              <a:t>and</a:t>
            </a:r>
            <a:r>
              <a:rPr lang="zh-CN" altLang="en-US" sz="3200" dirty="0">
                <a:latin typeface="Candara" panose="020E0502030303020204" pitchFamily="34" charset="0"/>
              </a:rPr>
              <a:t> </a:t>
            </a:r>
            <a:r>
              <a:rPr lang="en-US" altLang="zh-CN" sz="3200" b="1" baseline="-25000" dirty="0">
                <a:solidFill>
                  <a:schemeClr val="accent1"/>
                </a:solidFill>
                <a:latin typeface="Candara" panose="020E0502030303020204" pitchFamily="34" charset="0"/>
              </a:rPr>
              <a:t>Styles</a:t>
            </a:r>
            <a:endParaRPr lang="en-AU" sz="3200" dirty="0">
              <a:latin typeface="Candara" panose="020E0502030303020204" pitchFamily="34" charset="0"/>
            </a:endParaRPr>
          </a:p>
          <a:p>
            <a:pPr algn="just">
              <a:lnSpc>
                <a:spcPct val="100000"/>
              </a:lnSpc>
              <a:spcBef>
                <a:spcPts val="600"/>
              </a:spcBef>
              <a:defRPr/>
            </a:pPr>
            <a:r>
              <a:rPr lang="en-US" sz="3200" dirty="0">
                <a:latin typeface="Candara" panose="020E0502030303020204" pitchFamily="34" charset="0"/>
                <a:ea typeface="Taipei" charset="-120"/>
              </a:rPr>
              <a:t>The 6 x 7 rule</a:t>
            </a:r>
          </a:p>
          <a:p>
            <a:pPr lvl="1" algn="just">
              <a:lnSpc>
                <a:spcPct val="100000"/>
              </a:lnSpc>
              <a:spcBef>
                <a:spcPts val="600"/>
              </a:spcBef>
              <a:defRPr/>
            </a:pPr>
            <a:r>
              <a:rPr lang="en-US" sz="3200" dirty="0">
                <a:latin typeface="Candara" panose="020E0502030303020204" pitchFamily="34" charset="0"/>
                <a:ea typeface="Taipei" charset="-120"/>
              </a:rPr>
              <a:t>No more than 6 lines per slide</a:t>
            </a:r>
          </a:p>
          <a:p>
            <a:pPr lvl="1" algn="just">
              <a:lnSpc>
                <a:spcPct val="100000"/>
              </a:lnSpc>
              <a:spcBef>
                <a:spcPts val="600"/>
              </a:spcBef>
              <a:defRPr/>
            </a:pPr>
            <a:r>
              <a:rPr lang="en-US" sz="3200" dirty="0">
                <a:latin typeface="Candara" panose="020E0502030303020204" pitchFamily="34" charset="0"/>
                <a:ea typeface="Taipei" charset="-120"/>
              </a:rPr>
              <a:t>No more than 7 words per line</a:t>
            </a:r>
            <a:endParaRPr lang="en-AU" sz="3200" dirty="0">
              <a:latin typeface="Candara" panose="020E0502030303020204" pitchFamily="34" charset="0"/>
            </a:endParaRPr>
          </a:p>
        </p:txBody>
      </p:sp>
    </p:spTree>
    <p:extLst>
      <p:ext uri="{BB962C8B-B14F-4D97-AF65-F5344CB8AC3E}">
        <p14:creationId xmlns:p14="http://schemas.microsoft.com/office/powerpoint/2010/main" val="158759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B032BCC9-2884-40E6-ACED-6178C8331F21}"/>
              </a:ext>
            </a:extLst>
          </p:cNvPr>
          <p:cNvSpPr txBox="1">
            <a:spLocks noChangeArrowheads="1"/>
          </p:cNvSpPr>
          <p:nvPr/>
        </p:nvSpPr>
        <p:spPr>
          <a:xfrm>
            <a:off x="1798319" y="852854"/>
            <a:ext cx="3931920" cy="51522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600"/>
              </a:spcBef>
              <a:buNone/>
            </a:pPr>
            <a:r>
              <a:rPr lang="en-US" altLang="zh-TW"/>
              <a:t>Instructional Technology:</a:t>
            </a:r>
            <a:br>
              <a:rPr lang="en-US" altLang="zh-TW"/>
            </a:br>
            <a:r>
              <a:rPr lang="en-US" altLang="zh-TW"/>
              <a:t>A complex integrated process involving people, procedures, ideas, devices, and organization, for analyzing problems and devising, implementing, evaluating, and managing solutions to those problems in situations in which learning is purposive and controlled</a:t>
            </a:r>
            <a:br>
              <a:rPr lang="en-US" altLang="zh-TW"/>
            </a:br>
            <a:r>
              <a:rPr lang="en-US" altLang="zh-TW"/>
              <a:t>(HMRS 5th ed.)</a:t>
            </a:r>
            <a:endParaRPr lang="en-US" altLang="zh-TW">
              <a:solidFill>
                <a:srgbClr val="FA4E19"/>
              </a:solidFill>
            </a:endParaRPr>
          </a:p>
        </p:txBody>
      </p:sp>
      <p:sp>
        <p:nvSpPr>
          <p:cNvPr id="4" name="Rectangle 5">
            <a:extLst>
              <a:ext uri="{FF2B5EF4-FFF2-40B4-BE49-F238E27FC236}">
                <a16:creationId xmlns:a16="http://schemas.microsoft.com/office/drawing/2014/main" id="{73E515A8-3053-42A1-B724-28AC28C730C4}"/>
              </a:ext>
            </a:extLst>
          </p:cNvPr>
          <p:cNvSpPr txBox="1">
            <a:spLocks noChangeArrowheads="1"/>
          </p:cNvSpPr>
          <p:nvPr/>
        </p:nvSpPr>
        <p:spPr>
          <a:xfrm>
            <a:off x="6461762" y="1925782"/>
            <a:ext cx="3931920" cy="30064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Clr>
                <a:schemeClr val="accent2"/>
              </a:buClr>
              <a:buNone/>
            </a:pPr>
            <a:r>
              <a:rPr lang="en-US" altLang="zh-TW" sz="2400"/>
              <a:t>Instructional Technology:</a:t>
            </a:r>
            <a:br>
              <a:rPr lang="en-US" altLang="zh-TW" sz="2400"/>
            </a:br>
            <a:r>
              <a:rPr lang="en-US" altLang="zh-TW" sz="2400"/>
              <a:t>A process</a:t>
            </a:r>
          </a:p>
          <a:p>
            <a:pPr>
              <a:lnSpc>
                <a:spcPct val="100000"/>
              </a:lnSpc>
              <a:spcBef>
                <a:spcPts val="600"/>
              </a:spcBef>
              <a:buClr>
                <a:schemeClr val="accent2"/>
              </a:buClr>
              <a:buNone/>
            </a:pPr>
            <a:r>
              <a:rPr lang="en-US" altLang="zh-TW" sz="2400"/>
              <a:t>	involving people, procedures &amp; tools</a:t>
            </a:r>
          </a:p>
          <a:p>
            <a:pPr>
              <a:lnSpc>
                <a:spcPct val="100000"/>
              </a:lnSpc>
              <a:spcBef>
                <a:spcPts val="600"/>
              </a:spcBef>
              <a:buClr>
                <a:schemeClr val="accent2"/>
              </a:buClr>
              <a:buNone/>
            </a:pPr>
            <a:r>
              <a:rPr lang="en-US" altLang="zh-TW" sz="2400"/>
              <a:t>	for solutions</a:t>
            </a:r>
          </a:p>
          <a:p>
            <a:pPr>
              <a:lnSpc>
                <a:spcPct val="100000"/>
              </a:lnSpc>
              <a:spcBef>
                <a:spcPts val="600"/>
              </a:spcBef>
              <a:buClr>
                <a:schemeClr val="accent2"/>
              </a:buClr>
              <a:buNone/>
            </a:pPr>
            <a:r>
              <a:rPr lang="en-US" altLang="zh-TW" sz="2400"/>
              <a:t>	to problems in learning</a:t>
            </a:r>
          </a:p>
          <a:p>
            <a:pPr>
              <a:lnSpc>
                <a:spcPct val="100000"/>
              </a:lnSpc>
              <a:spcBef>
                <a:spcPts val="600"/>
              </a:spcBef>
              <a:buClr>
                <a:schemeClr val="accent2"/>
              </a:buClr>
              <a:buNone/>
            </a:pPr>
            <a:r>
              <a:rPr lang="en-US" altLang="zh-TW" sz="2400"/>
              <a:t>	(HMRS 5th ed.)</a:t>
            </a:r>
            <a:endParaRPr lang="en-AU" sz="2400"/>
          </a:p>
          <a:p>
            <a:pPr>
              <a:lnSpc>
                <a:spcPct val="100000"/>
              </a:lnSpc>
              <a:spcBef>
                <a:spcPts val="600"/>
              </a:spcBef>
              <a:buNone/>
            </a:pPr>
            <a:endParaRPr lang="en-US" altLang="zh-TW" sz="2400">
              <a:solidFill>
                <a:srgbClr val="FA4E19"/>
              </a:solidFill>
            </a:endParaRPr>
          </a:p>
        </p:txBody>
      </p:sp>
      <p:sp>
        <p:nvSpPr>
          <p:cNvPr id="5" name="Isosceles Triangle 4">
            <a:extLst>
              <a:ext uri="{FF2B5EF4-FFF2-40B4-BE49-F238E27FC236}">
                <a16:creationId xmlns:a16="http://schemas.microsoft.com/office/drawing/2014/main" id="{5EEA0D81-CFE7-4D49-97DA-9626AE29999C}"/>
              </a:ext>
            </a:extLst>
          </p:cNvPr>
          <p:cNvSpPr/>
          <p:nvPr/>
        </p:nvSpPr>
        <p:spPr>
          <a:xfrm rot="5400000">
            <a:off x="5798819" y="3246120"/>
            <a:ext cx="594362" cy="36576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884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AE17B459-D0E2-4366-87C4-29E6EB7CD731}"/>
              </a:ext>
            </a:extLst>
          </p:cNvPr>
          <p:cNvGraphicFramePr>
            <a:graphicFrameLocks noGrp="1"/>
          </p:cNvGraphicFramePr>
          <p:nvPr>
            <p:extLst>
              <p:ext uri="{D42A27DB-BD31-4B8C-83A1-F6EECF244321}">
                <p14:modId xmlns:p14="http://schemas.microsoft.com/office/powerpoint/2010/main" val="2126825418"/>
              </p:ext>
            </p:extLst>
          </p:nvPr>
        </p:nvGraphicFramePr>
        <p:xfrm>
          <a:off x="1753420" y="944883"/>
          <a:ext cx="4058800" cy="4968234"/>
        </p:xfrm>
        <a:graphic>
          <a:graphicData uri="http://schemas.openxmlformats.org/drawingml/2006/table">
            <a:tbl>
              <a:tblPr firstRow="1" bandRow="1">
                <a:tableStyleId>{5940675A-B579-460E-94D1-54222C63F5DA}</a:tableStyleId>
              </a:tblPr>
              <a:tblGrid>
                <a:gridCol w="1014700">
                  <a:extLst>
                    <a:ext uri="{9D8B030D-6E8A-4147-A177-3AD203B41FA5}">
                      <a16:colId xmlns:a16="http://schemas.microsoft.com/office/drawing/2014/main" val="3534390647"/>
                    </a:ext>
                  </a:extLst>
                </a:gridCol>
                <a:gridCol w="1014700">
                  <a:extLst>
                    <a:ext uri="{9D8B030D-6E8A-4147-A177-3AD203B41FA5}">
                      <a16:colId xmlns:a16="http://schemas.microsoft.com/office/drawing/2014/main" val="2714921759"/>
                    </a:ext>
                  </a:extLst>
                </a:gridCol>
                <a:gridCol w="1014700">
                  <a:extLst>
                    <a:ext uri="{9D8B030D-6E8A-4147-A177-3AD203B41FA5}">
                      <a16:colId xmlns:a16="http://schemas.microsoft.com/office/drawing/2014/main" val="949960599"/>
                    </a:ext>
                  </a:extLst>
                </a:gridCol>
                <a:gridCol w="1014700">
                  <a:extLst>
                    <a:ext uri="{9D8B030D-6E8A-4147-A177-3AD203B41FA5}">
                      <a16:colId xmlns:a16="http://schemas.microsoft.com/office/drawing/2014/main" val="1789632735"/>
                    </a:ext>
                  </a:extLst>
                </a:gridCol>
              </a:tblGrid>
              <a:tr h="370840">
                <a:tc>
                  <a:txBody>
                    <a:bodyPr/>
                    <a:lstStyle/>
                    <a:p>
                      <a:endParaRPr lang="en-US" sz="1400">
                        <a:latin typeface="+mn-lt"/>
                      </a:endParaRPr>
                    </a:p>
                  </a:txBody>
                  <a:tcPr/>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Christ-church</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Dunedin</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Wellington</a:t>
                      </a:r>
                    </a:p>
                  </a:txBody>
                  <a:tcPr marT="45717" marB="45717" horzOverflow="overflow"/>
                </a:tc>
                <a:extLst>
                  <a:ext uri="{0D108BD9-81ED-4DB2-BD59-A6C34878D82A}">
                    <a16:rowId xmlns:a16="http://schemas.microsoft.com/office/drawing/2014/main" val="3989231462"/>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January</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11,532,234</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14,123,654</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3,034,564</a:t>
                      </a:r>
                    </a:p>
                  </a:txBody>
                  <a:tcPr marT="45717" marB="45717" horzOverflow="overflow"/>
                </a:tc>
                <a:extLst>
                  <a:ext uri="{0D108BD9-81ED-4DB2-BD59-A6C34878D82A}">
                    <a16:rowId xmlns:a16="http://schemas.microsoft.com/office/drawing/2014/main" val="2273774065"/>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February</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1,078,456</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12,345,567</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16,128,234</a:t>
                      </a:r>
                    </a:p>
                  </a:txBody>
                  <a:tcPr marT="45717" marB="45717" horzOverflow="overflow"/>
                </a:tc>
                <a:extLst>
                  <a:ext uri="{0D108BD9-81ED-4DB2-BD59-A6C34878D82A}">
                    <a16:rowId xmlns:a16="http://schemas.microsoft.com/office/drawing/2014/main" val="761648366"/>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March</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17,234,778</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6,567,123</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16,034,786</a:t>
                      </a:r>
                    </a:p>
                  </a:txBody>
                  <a:tcPr marT="45717" marB="45717" horzOverflow="overflow"/>
                </a:tc>
                <a:extLst>
                  <a:ext uri="{0D108BD9-81ED-4DB2-BD59-A6C34878D82A}">
                    <a16:rowId xmlns:a16="http://schemas.microsoft.com/office/drawing/2014/main" val="824395364"/>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April</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16,098,897</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10,870,954</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7,940,096</a:t>
                      </a:r>
                    </a:p>
                  </a:txBody>
                  <a:tcPr marT="45717" marB="45717" horzOverflow="overflow"/>
                </a:tc>
                <a:extLst>
                  <a:ext uri="{0D108BD9-81ED-4DB2-BD59-A6C34878D82A}">
                    <a16:rowId xmlns:a16="http://schemas.microsoft.com/office/drawing/2014/main" val="2942807915"/>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May</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8,036,897</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10,345,394</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14,856,456</a:t>
                      </a:r>
                    </a:p>
                  </a:txBody>
                  <a:tcPr marT="45717" marB="45717" horzOverflow="overflow"/>
                </a:tc>
                <a:extLst>
                  <a:ext uri="{0D108BD9-81ED-4DB2-BD59-A6C34878D82A}">
                    <a16:rowId xmlns:a16="http://schemas.microsoft.com/office/drawing/2014/main" val="3919839758"/>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June</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16,184,345</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678,095</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4,123,656</a:t>
                      </a:r>
                    </a:p>
                  </a:txBody>
                  <a:tcPr marT="45717" marB="45717" horzOverflow="overflow"/>
                </a:tc>
                <a:extLst>
                  <a:ext uri="{0D108BD9-81ED-4DB2-BD59-A6C34878D82A}">
                    <a16:rowId xmlns:a16="http://schemas.microsoft.com/office/drawing/2014/main" val="502913928"/>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July</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8,890,345</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15,347,934</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18,885,786</a:t>
                      </a:r>
                    </a:p>
                  </a:txBody>
                  <a:tcPr marT="45717" marB="45717" horzOverflow="overflow"/>
                </a:tc>
                <a:extLst>
                  <a:ext uri="{0D108BD9-81ED-4DB2-BD59-A6C34878D82A}">
                    <a16:rowId xmlns:a16="http://schemas.microsoft.com/office/drawing/2014/main" val="1052312538"/>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August</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8,674,234</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18,107,110</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17,230,095</a:t>
                      </a:r>
                    </a:p>
                  </a:txBody>
                  <a:tcPr marT="45717" marB="45717" horzOverflow="overflow"/>
                </a:tc>
                <a:extLst>
                  <a:ext uri="{0D108BD9-81ED-4DB2-BD59-A6C34878D82A}">
                    <a16:rowId xmlns:a16="http://schemas.microsoft.com/office/drawing/2014/main" val="3949170235"/>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September</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4,032,045</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18,923,239</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9,950,498</a:t>
                      </a:r>
                    </a:p>
                  </a:txBody>
                  <a:tcPr marT="45717" marB="45717" horzOverflow="overflow"/>
                </a:tc>
                <a:extLst>
                  <a:ext uri="{0D108BD9-81ED-4DB2-BD59-A6C34878D82A}">
                    <a16:rowId xmlns:a16="http://schemas.microsoft.com/office/drawing/2014/main" val="2977616022"/>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October</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2,608,096</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9,945,890</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5,596,096</a:t>
                      </a:r>
                    </a:p>
                  </a:txBody>
                  <a:tcPr marT="45717" marB="45717" horzOverflow="overflow"/>
                </a:tc>
                <a:extLst>
                  <a:ext uri="{0D108BD9-81ED-4DB2-BD59-A6C34878D82A}">
                    <a16:rowId xmlns:a16="http://schemas.microsoft.com/office/drawing/2014/main" val="458292457"/>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November</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5,864,034</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478,023</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6,678,125</a:t>
                      </a:r>
                    </a:p>
                  </a:txBody>
                  <a:tcPr marT="45717" marB="45717" horzOverflow="overflow"/>
                </a:tc>
                <a:extLst>
                  <a:ext uri="{0D108BD9-81ED-4DB2-BD59-A6C34878D82A}">
                    <a16:rowId xmlns:a16="http://schemas.microsoft.com/office/drawing/2014/main" val="4265867506"/>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December</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12,234,123</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9,532,111</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3,045,654</a:t>
                      </a:r>
                    </a:p>
                  </a:txBody>
                  <a:tcPr marT="45717" marB="45717" horzOverflow="overflow"/>
                </a:tc>
                <a:extLst>
                  <a:ext uri="{0D108BD9-81ED-4DB2-BD59-A6C34878D82A}">
                    <a16:rowId xmlns:a16="http://schemas.microsoft.com/office/drawing/2014/main" val="425494411"/>
                  </a:ext>
                </a:extLst>
              </a:tr>
            </a:tbl>
          </a:graphicData>
        </a:graphic>
      </p:graphicFrame>
      <p:graphicFrame>
        <p:nvGraphicFramePr>
          <p:cNvPr id="8" name="Table 6">
            <a:extLst>
              <a:ext uri="{FF2B5EF4-FFF2-40B4-BE49-F238E27FC236}">
                <a16:creationId xmlns:a16="http://schemas.microsoft.com/office/drawing/2014/main" id="{B27F4780-45E2-4B12-AC78-6CB6CEA01CF4}"/>
              </a:ext>
            </a:extLst>
          </p:cNvPr>
          <p:cNvGraphicFramePr>
            <a:graphicFrameLocks noGrp="1"/>
          </p:cNvGraphicFramePr>
          <p:nvPr>
            <p:extLst>
              <p:ext uri="{D42A27DB-BD31-4B8C-83A1-F6EECF244321}">
                <p14:modId xmlns:p14="http://schemas.microsoft.com/office/powerpoint/2010/main" val="2023763812"/>
              </p:ext>
            </p:extLst>
          </p:nvPr>
        </p:nvGraphicFramePr>
        <p:xfrm>
          <a:off x="6379782" y="944883"/>
          <a:ext cx="4058804" cy="4968234"/>
        </p:xfrm>
        <a:graphic>
          <a:graphicData uri="http://schemas.openxmlformats.org/drawingml/2006/table">
            <a:tbl>
              <a:tblPr firstRow="1" bandRow="1">
                <a:tableStyleId>{5940675A-B579-460E-94D1-54222C63F5DA}</a:tableStyleId>
              </a:tblPr>
              <a:tblGrid>
                <a:gridCol w="1014701">
                  <a:extLst>
                    <a:ext uri="{9D8B030D-6E8A-4147-A177-3AD203B41FA5}">
                      <a16:colId xmlns:a16="http://schemas.microsoft.com/office/drawing/2014/main" val="3534390647"/>
                    </a:ext>
                  </a:extLst>
                </a:gridCol>
                <a:gridCol w="1014701">
                  <a:extLst>
                    <a:ext uri="{9D8B030D-6E8A-4147-A177-3AD203B41FA5}">
                      <a16:colId xmlns:a16="http://schemas.microsoft.com/office/drawing/2014/main" val="2714921759"/>
                    </a:ext>
                  </a:extLst>
                </a:gridCol>
                <a:gridCol w="1014701">
                  <a:extLst>
                    <a:ext uri="{9D8B030D-6E8A-4147-A177-3AD203B41FA5}">
                      <a16:colId xmlns:a16="http://schemas.microsoft.com/office/drawing/2014/main" val="949960599"/>
                    </a:ext>
                  </a:extLst>
                </a:gridCol>
                <a:gridCol w="1014701">
                  <a:extLst>
                    <a:ext uri="{9D8B030D-6E8A-4147-A177-3AD203B41FA5}">
                      <a16:colId xmlns:a16="http://schemas.microsoft.com/office/drawing/2014/main" val="1789632735"/>
                    </a:ext>
                  </a:extLst>
                </a:gridCol>
              </a:tblGrid>
              <a:tr h="370840">
                <a:tc>
                  <a:txBody>
                    <a:bodyPr/>
                    <a:lstStyle/>
                    <a:p>
                      <a:r>
                        <a:rPr lang="en-US" sz="1400">
                          <a:solidFill>
                            <a:schemeClr val="tx1"/>
                          </a:solidFill>
                          <a:latin typeface="+mn-lt"/>
                        </a:rPr>
                        <a:t>In 10</a:t>
                      </a:r>
                      <a:r>
                        <a:rPr lang="en-US" sz="1400" baseline="30000">
                          <a:solidFill>
                            <a:schemeClr val="tx1"/>
                          </a:solidFill>
                          <a:latin typeface="+mn-lt"/>
                        </a:rPr>
                        <a:t>6</a:t>
                      </a:r>
                    </a:p>
                  </a:txBody>
                  <a:tcPr/>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Christ-church</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Dunedin</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Wellington</a:t>
                      </a:r>
                    </a:p>
                  </a:txBody>
                  <a:tcPr marT="45717" marB="45717" horzOverflow="overflow"/>
                </a:tc>
                <a:extLst>
                  <a:ext uri="{0D108BD9-81ED-4DB2-BD59-A6C34878D82A}">
                    <a16:rowId xmlns:a16="http://schemas.microsoft.com/office/drawing/2014/main" val="3989231462"/>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January</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11</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14</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3</a:t>
                      </a:r>
                    </a:p>
                  </a:txBody>
                  <a:tcPr marT="45717" marB="45717" horzOverflow="overflow"/>
                </a:tc>
                <a:extLst>
                  <a:ext uri="{0D108BD9-81ED-4DB2-BD59-A6C34878D82A}">
                    <a16:rowId xmlns:a16="http://schemas.microsoft.com/office/drawing/2014/main" val="2273774065"/>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February</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1</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12</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16</a:t>
                      </a:r>
                    </a:p>
                  </a:txBody>
                  <a:tcPr marT="45717" marB="45717" horzOverflow="overflow"/>
                </a:tc>
                <a:extLst>
                  <a:ext uri="{0D108BD9-81ED-4DB2-BD59-A6C34878D82A}">
                    <a16:rowId xmlns:a16="http://schemas.microsoft.com/office/drawing/2014/main" val="761648366"/>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March</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17</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6</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16</a:t>
                      </a:r>
                    </a:p>
                  </a:txBody>
                  <a:tcPr marT="45717" marB="45717" horzOverflow="overflow"/>
                </a:tc>
                <a:extLst>
                  <a:ext uri="{0D108BD9-81ED-4DB2-BD59-A6C34878D82A}">
                    <a16:rowId xmlns:a16="http://schemas.microsoft.com/office/drawing/2014/main" val="824395364"/>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April</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16</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10</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7</a:t>
                      </a:r>
                    </a:p>
                  </a:txBody>
                  <a:tcPr marT="45717" marB="45717" horzOverflow="overflow"/>
                </a:tc>
                <a:extLst>
                  <a:ext uri="{0D108BD9-81ED-4DB2-BD59-A6C34878D82A}">
                    <a16:rowId xmlns:a16="http://schemas.microsoft.com/office/drawing/2014/main" val="2942807915"/>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May</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8</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10</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14</a:t>
                      </a:r>
                    </a:p>
                  </a:txBody>
                  <a:tcPr marT="45717" marB="45717" horzOverflow="overflow"/>
                </a:tc>
                <a:extLst>
                  <a:ext uri="{0D108BD9-81ED-4DB2-BD59-A6C34878D82A}">
                    <a16:rowId xmlns:a16="http://schemas.microsoft.com/office/drawing/2014/main" val="3919839758"/>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June</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16</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0</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4</a:t>
                      </a:r>
                    </a:p>
                  </a:txBody>
                  <a:tcPr marT="45717" marB="45717" horzOverflow="overflow"/>
                </a:tc>
                <a:extLst>
                  <a:ext uri="{0D108BD9-81ED-4DB2-BD59-A6C34878D82A}">
                    <a16:rowId xmlns:a16="http://schemas.microsoft.com/office/drawing/2014/main" val="502913928"/>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July</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8</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15</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18</a:t>
                      </a:r>
                    </a:p>
                  </a:txBody>
                  <a:tcPr marT="45717" marB="45717" horzOverflow="overflow"/>
                </a:tc>
                <a:extLst>
                  <a:ext uri="{0D108BD9-81ED-4DB2-BD59-A6C34878D82A}">
                    <a16:rowId xmlns:a16="http://schemas.microsoft.com/office/drawing/2014/main" val="1052312538"/>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August</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8</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18</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17</a:t>
                      </a:r>
                    </a:p>
                  </a:txBody>
                  <a:tcPr marT="45717" marB="45717" horzOverflow="overflow"/>
                </a:tc>
                <a:extLst>
                  <a:ext uri="{0D108BD9-81ED-4DB2-BD59-A6C34878D82A}">
                    <a16:rowId xmlns:a16="http://schemas.microsoft.com/office/drawing/2014/main" val="3949170235"/>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September</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4</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18</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9</a:t>
                      </a:r>
                    </a:p>
                  </a:txBody>
                  <a:tcPr marT="45717" marB="45717" horzOverflow="overflow"/>
                </a:tc>
                <a:extLst>
                  <a:ext uri="{0D108BD9-81ED-4DB2-BD59-A6C34878D82A}">
                    <a16:rowId xmlns:a16="http://schemas.microsoft.com/office/drawing/2014/main" val="2977616022"/>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October</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2</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9</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5</a:t>
                      </a:r>
                    </a:p>
                  </a:txBody>
                  <a:tcPr marT="45717" marB="45717" horzOverflow="overflow"/>
                </a:tc>
                <a:extLst>
                  <a:ext uri="{0D108BD9-81ED-4DB2-BD59-A6C34878D82A}">
                    <a16:rowId xmlns:a16="http://schemas.microsoft.com/office/drawing/2014/main" val="458292457"/>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November</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5</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0</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6</a:t>
                      </a:r>
                    </a:p>
                  </a:txBody>
                  <a:tcPr marT="45717" marB="45717" horzOverflow="overflow"/>
                </a:tc>
                <a:extLst>
                  <a:ext uri="{0D108BD9-81ED-4DB2-BD59-A6C34878D82A}">
                    <a16:rowId xmlns:a16="http://schemas.microsoft.com/office/drawing/2014/main" val="4265867506"/>
                  </a:ext>
                </a:extLst>
              </a:tr>
              <a:tr h="370840">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chemeClr val="tx1"/>
                          </a:solidFill>
                          <a:effectLst/>
                          <a:latin typeface="+mn-lt"/>
                          <a:ea typeface="SimSun" panose="02010600030101010101" pitchFamily="2" charset="-122"/>
                        </a:rPr>
                        <a:t>December</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EF1F1D"/>
                          </a:solidFill>
                          <a:effectLst/>
                          <a:latin typeface="+mn-lt"/>
                          <a:ea typeface="SimSun" panose="02010600030101010101" pitchFamily="2" charset="-122"/>
                        </a:rPr>
                        <a:t>12</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0070C0"/>
                          </a:solidFill>
                          <a:effectLst/>
                          <a:latin typeface="+mn-lt"/>
                          <a:ea typeface="SimSun" panose="02010600030101010101" pitchFamily="2" charset="-122"/>
                        </a:rPr>
                        <a:t>9</a:t>
                      </a:r>
                    </a:p>
                  </a:txBody>
                  <a:tcPr marT="45717" marB="45717" horzOverflow="overflow"/>
                </a:tc>
                <a:tc>
                  <a:txBody>
                    <a:bodyPr/>
                    <a:lstStyle>
                      <a:lvl1pPr eaLnBrk="0" hangingPunct="0">
                        <a:spcBef>
                          <a:spcPct val="20000"/>
                        </a:spcBef>
                        <a:buClr>
                          <a:srgbClr val="FFFFFF"/>
                        </a:buClr>
                        <a:defRPr sz="2800">
                          <a:solidFill>
                            <a:schemeClr val="tx1"/>
                          </a:solidFill>
                          <a:latin typeface="Arial" panose="020B0604020202020204" pitchFamily="34" charset="0"/>
                          <a:ea typeface="SimSun" panose="02010600030101010101" pitchFamily="2" charset="-122"/>
                        </a:defRPr>
                      </a:lvl1pPr>
                      <a:lvl2pPr eaLnBrk="0" hangingPunct="0">
                        <a:spcBef>
                          <a:spcPct val="20000"/>
                        </a:spcBef>
                        <a:buClr>
                          <a:srgbClr val="FFFFFF"/>
                        </a:buClr>
                        <a:defRPr sz="2400">
                          <a:solidFill>
                            <a:schemeClr val="tx1"/>
                          </a:solidFill>
                          <a:latin typeface="Arial" panose="020B0604020202020204" pitchFamily="34" charset="0"/>
                          <a:ea typeface="SimSun" panose="02010600030101010101" pitchFamily="2" charset="-122"/>
                        </a:defRPr>
                      </a:lvl2pPr>
                      <a:lvl3pPr eaLnBrk="0" hangingPunct="0">
                        <a:spcBef>
                          <a:spcPct val="20000"/>
                        </a:spcBef>
                        <a:buClr>
                          <a:srgbClr val="FFFFFF"/>
                        </a:buClr>
                        <a:defRPr sz="2000">
                          <a:solidFill>
                            <a:schemeClr val="tx1"/>
                          </a:solidFill>
                          <a:latin typeface="Arial" panose="020B0604020202020204" pitchFamily="34" charset="0"/>
                          <a:ea typeface="SimSun" panose="02010600030101010101" pitchFamily="2" charset="-122"/>
                        </a:defRPr>
                      </a:lvl3pPr>
                      <a:lvl4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4pPr>
                      <a:lvl5pPr eaLnBrk="0" hangingPunct="0">
                        <a:spcBef>
                          <a:spcPct val="20000"/>
                        </a:spcBef>
                        <a:buClr>
                          <a:srgbClr val="FFFFFF"/>
                        </a:buClr>
                        <a:defRPr>
                          <a:solidFill>
                            <a:schemeClr val="tx1"/>
                          </a:solidFill>
                          <a:latin typeface="Arial" panose="020B0604020202020204" pitchFamily="34" charset="0"/>
                          <a:ea typeface="SimSun" panose="02010600030101010101" pitchFamily="2" charset="-122"/>
                        </a:defRPr>
                      </a:lvl5pPr>
                      <a:lvl6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6pPr>
                      <a:lvl7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7pPr>
                      <a:lvl8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8pPr>
                      <a:lvl9pPr eaLnBrk="0" fontAlgn="base" hangingPunct="0">
                        <a:spcBef>
                          <a:spcPct val="20000"/>
                        </a:spcBef>
                        <a:spcAft>
                          <a:spcPct val="0"/>
                        </a:spcAft>
                        <a:buClr>
                          <a:srgbClr val="FFFFFF"/>
                        </a:buClr>
                        <a:defRPr>
                          <a:solidFill>
                            <a:schemeClr val="tx1"/>
                          </a:solidFill>
                          <a:latin typeface="Arial" panose="020B0604020202020204" pitchFamily="34" charset="0"/>
                          <a:ea typeface="SimSun" panose="02010600030101010101" pitchFamily="2" charset="-122"/>
                        </a:defRPr>
                      </a:lvl9pPr>
                    </a:lstStyle>
                    <a:p>
                      <a:pPr marL="0" marR="0" lvl="0" indent="0" algn="r" defTabSz="914400" rtl="0" eaLnBrk="0" fontAlgn="base" latinLnBrk="0" hangingPunct="0">
                        <a:lnSpc>
                          <a:spcPct val="100000"/>
                        </a:lnSpc>
                        <a:spcBef>
                          <a:spcPct val="20000"/>
                        </a:spcBef>
                        <a:spcAft>
                          <a:spcPct val="0"/>
                        </a:spcAft>
                        <a:buClr>
                          <a:srgbClr val="FFFFFF"/>
                        </a:buClr>
                        <a:buSzTx/>
                        <a:buFontTx/>
                        <a:buNone/>
                        <a:tabLst/>
                      </a:pPr>
                      <a:r>
                        <a:rPr kumimoji="0" lang="en-AU" sz="1400" b="1" i="0" u="none" strike="noStrike" cap="none" normalizeH="0" baseline="0">
                          <a:ln>
                            <a:noFill/>
                          </a:ln>
                          <a:solidFill>
                            <a:srgbClr val="5DA31E"/>
                          </a:solidFill>
                          <a:effectLst/>
                          <a:latin typeface="+mn-lt"/>
                          <a:ea typeface="SimSun" panose="02010600030101010101" pitchFamily="2" charset="-122"/>
                        </a:rPr>
                        <a:t>3</a:t>
                      </a:r>
                    </a:p>
                  </a:txBody>
                  <a:tcPr marT="45717" marB="45717" horzOverflow="overflow"/>
                </a:tc>
                <a:extLst>
                  <a:ext uri="{0D108BD9-81ED-4DB2-BD59-A6C34878D82A}">
                    <a16:rowId xmlns:a16="http://schemas.microsoft.com/office/drawing/2014/main" val="425494411"/>
                  </a:ext>
                </a:extLst>
              </a:tr>
            </a:tbl>
          </a:graphicData>
        </a:graphic>
      </p:graphicFrame>
      <p:sp>
        <p:nvSpPr>
          <p:cNvPr id="9" name="Isosceles Triangle 8">
            <a:extLst>
              <a:ext uri="{FF2B5EF4-FFF2-40B4-BE49-F238E27FC236}">
                <a16:creationId xmlns:a16="http://schemas.microsoft.com/office/drawing/2014/main" id="{8D8FA43B-2402-4B2F-AF0C-8AF7A485EF16}"/>
              </a:ext>
            </a:extLst>
          </p:cNvPr>
          <p:cNvSpPr/>
          <p:nvPr/>
        </p:nvSpPr>
        <p:spPr>
          <a:xfrm rot="5400000">
            <a:off x="5798819" y="3246120"/>
            <a:ext cx="594362" cy="36576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0022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C3D86B0-2B72-4A19-8A9A-EBDD4C0D4D9F}"/>
              </a:ext>
            </a:extLst>
          </p:cNvPr>
          <p:cNvGraphicFramePr>
            <a:graphicFrameLocks/>
          </p:cNvGraphicFramePr>
          <p:nvPr>
            <p:extLst>
              <p:ext uri="{D42A27DB-BD31-4B8C-83A1-F6EECF244321}">
                <p14:modId xmlns:p14="http://schemas.microsoft.com/office/powerpoint/2010/main" val="3442302245"/>
              </p:ext>
            </p:extLst>
          </p:nvPr>
        </p:nvGraphicFramePr>
        <p:xfrm>
          <a:off x="6278880" y="1371600"/>
          <a:ext cx="41148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C3D86B0-2B72-4A19-8A9A-EBDD4C0D4D9F}"/>
              </a:ext>
            </a:extLst>
          </p:cNvPr>
          <p:cNvGraphicFramePr>
            <a:graphicFrameLocks/>
          </p:cNvGraphicFramePr>
          <p:nvPr>
            <p:extLst>
              <p:ext uri="{D42A27DB-BD31-4B8C-83A1-F6EECF244321}">
                <p14:modId xmlns:p14="http://schemas.microsoft.com/office/powerpoint/2010/main" val="1227794223"/>
              </p:ext>
            </p:extLst>
          </p:nvPr>
        </p:nvGraphicFramePr>
        <p:xfrm>
          <a:off x="1798320" y="1371600"/>
          <a:ext cx="411480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6" name="Isosceles Triangle 5">
            <a:extLst>
              <a:ext uri="{FF2B5EF4-FFF2-40B4-BE49-F238E27FC236}">
                <a16:creationId xmlns:a16="http://schemas.microsoft.com/office/drawing/2014/main" id="{0238F8DF-3303-421A-B168-982427A68AFC}"/>
              </a:ext>
            </a:extLst>
          </p:cNvPr>
          <p:cNvSpPr/>
          <p:nvPr/>
        </p:nvSpPr>
        <p:spPr>
          <a:xfrm rot="5400000">
            <a:off x="5798819" y="3246120"/>
            <a:ext cx="594362" cy="365760"/>
          </a:xfrm>
          <a:prstGeom prs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022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5" grpId="0">
        <p:bldAsOne/>
      </p:bldGraphic>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4E74608-7134-4490-9F3E-FB25A31F029F}"/>
              </a:ext>
            </a:extLst>
          </p:cNvPr>
          <p:cNvSpPr>
            <a:spLocks noGrp="1" noChangeArrowheads="1"/>
          </p:cNvSpPr>
          <p:nvPr>
            <p:ph type="title"/>
          </p:nvPr>
        </p:nvSpPr>
        <p:spPr/>
        <p:txBody>
          <a:bodyPr/>
          <a:lstStyle/>
          <a:p>
            <a:pPr algn="ctr"/>
            <a:r>
              <a:rPr lang="en-AU" b="1">
                <a:solidFill>
                  <a:srgbClr val="002060"/>
                </a:solidFill>
                <a:latin typeface="Candara" panose="020E0502030303020204" pitchFamily="34" charset="0"/>
              </a:rPr>
              <a:t>Be Consistent </a:t>
            </a:r>
          </a:p>
        </p:txBody>
      </p:sp>
      <p:sp>
        <p:nvSpPr>
          <p:cNvPr id="6" name="Rectangle 18">
            <a:extLst>
              <a:ext uri="{FF2B5EF4-FFF2-40B4-BE49-F238E27FC236}">
                <a16:creationId xmlns:a16="http://schemas.microsoft.com/office/drawing/2014/main" id="{E5728FD2-B213-4399-A02C-955DF6026816}"/>
              </a:ext>
            </a:extLst>
          </p:cNvPr>
          <p:cNvSpPr txBox="1">
            <a:spLocks noChangeArrowheads="1"/>
          </p:cNvSpPr>
          <p:nvPr/>
        </p:nvSpPr>
        <p:spPr>
          <a:xfrm>
            <a:off x="2209800" y="1690689"/>
            <a:ext cx="7772400" cy="5715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600" b="1"/>
              <a:t>Differences draw attention</a:t>
            </a:r>
          </a:p>
        </p:txBody>
      </p:sp>
      <p:sp>
        <p:nvSpPr>
          <p:cNvPr id="7" name="Rectangle 3">
            <a:extLst>
              <a:ext uri="{FF2B5EF4-FFF2-40B4-BE49-F238E27FC236}">
                <a16:creationId xmlns:a16="http://schemas.microsoft.com/office/drawing/2014/main" id="{AE58FD50-847D-47B8-8C35-296053AF8146}"/>
              </a:ext>
            </a:extLst>
          </p:cNvPr>
          <p:cNvSpPr txBox="1">
            <a:spLocks noChangeArrowheads="1"/>
          </p:cNvSpPr>
          <p:nvPr/>
        </p:nvSpPr>
        <p:spPr>
          <a:xfrm>
            <a:off x="1798320" y="2560321"/>
            <a:ext cx="4114800" cy="2819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tx1"/>
              </a:buClr>
              <a:buSzPct val="100000"/>
            </a:pPr>
            <a:r>
              <a:rPr lang="en-AU"/>
              <a:t>Consistency if the default rule</a:t>
            </a:r>
          </a:p>
          <a:p>
            <a:pPr marL="457200" indent="-457200">
              <a:buClr>
                <a:srgbClr val="FFC000"/>
              </a:buClr>
              <a:buSzPct val="150000"/>
              <a:buFont typeface="Wingdings" panose="05000000000000000000" pitchFamily="2" charset="2"/>
              <a:buChar char="ü"/>
            </a:pPr>
            <a:r>
              <a:rPr lang="en-AU"/>
              <a:t>Differences draw attention</a:t>
            </a:r>
          </a:p>
          <a:p>
            <a:pPr marL="457200" indent="-457200"/>
            <a:r>
              <a:rPr lang="en-AU"/>
              <a:t>Differences may imply importance</a:t>
            </a:r>
          </a:p>
        </p:txBody>
      </p:sp>
      <p:sp>
        <p:nvSpPr>
          <p:cNvPr id="8" name="Rectangle 3">
            <a:extLst>
              <a:ext uri="{FF2B5EF4-FFF2-40B4-BE49-F238E27FC236}">
                <a16:creationId xmlns:a16="http://schemas.microsoft.com/office/drawing/2014/main" id="{2CA38463-F4E3-40A4-9453-579A095E8F7F}"/>
              </a:ext>
            </a:extLst>
          </p:cNvPr>
          <p:cNvSpPr txBox="1">
            <a:spLocks noChangeArrowheads="1"/>
          </p:cNvSpPr>
          <p:nvPr/>
        </p:nvSpPr>
        <p:spPr>
          <a:xfrm>
            <a:off x="6278880" y="2560321"/>
            <a:ext cx="4114800" cy="2819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rgbClr val="00B0F0"/>
              </a:buClr>
              <a:buSzPct val="150000"/>
              <a:buFont typeface="Wingdings" panose="05000000000000000000" pitchFamily="2" charset="2"/>
              <a:buChar char="§"/>
            </a:pPr>
            <a:r>
              <a:rPr lang="en-AU"/>
              <a:t>Consistency if the default rule</a:t>
            </a:r>
          </a:p>
          <a:p>
            <a:pPr marL="457200" indent="-457200">
              <a:buClr>
                <a:srgbClr val="FFC000"/>
              </a:buClr>
              <a:buSzPct val="150000"/>
              <a:buFont typeface="Wingdings" panose="05000000000000000000" pitchFamily="2" charset="2"/>
              <a:buChar char="ü"/>
            </a:pPr>
            <a:r>
              <a:rPr lang="en-AU"/>
              <a:t>Differences draw attention</a:t>
            </a:r>
          </a:p>
          <a:p>
            <a:pPr marL="457200" indent="-457200">
              <a:buClr>
                <a:srgbClr val="0AFF16"/>
              </a:buClr>
              <a:buFontTx/>
              <a:buChar char="o"/>
            </a:pPr>
            <a:r>
              <a:rPr lang="en-AU"/>
              <a:t>Differences may imply importance</a:t>
            </a:r>
          </a:p>
        </p:txBody>
      </p:sp>
      <p:grpSp>
        <p:nvGrpSpPr>
          <p:cNvPr id="3" name="Group 2">
            <a:extLst>
              <a:ext uri="{FF2B5EF4-FFF2-40B4-BE49-F238E27FC236}">
                <a16:creationId xmlns:a16="http://schemas.microsoft.com/office/drawing/2014/main" id="{E1EB35BC-D275-42D2-91AA-52D4EBD6EC3F}"/>
              </a:ext>
            </a:extLst>
          </p:cNvPr>
          <p:cNvGrpSpPr/>
          <p:nvPr/>
        </p:nvGrpSpPr>
        <p:grpSpPr>
          <a:xfrm>
            <a:off x="2484120" y="5218938"/>
            <a:ext cx="2743200" cy="1411308"/>
            <a:chOff x="960120" y="5306863"/>
            <a:chExt cx="2743200" cy="1411308"/>
          </a:xfrm>
        </p:grpSpPr>
        <p:sp>
          <p:nvSpPr>
            <p:cNvPr id="9" name="Text Box 5">
              <a:extLst>
                <a:ext uri="{FF2B5EF4-FFF2-40B4-BE49-F238E27FC236}">
                  <a16:creationId xmlns:a16="http://schemas.microsoft.com/office/drawing/2014/main" id="{6FC503F1-29D6-448A-976B-4BCE3784F677}"/>
                </a:ext>
              </a:extLst>
            </p:cNvPr>
            <p:cNvSpPr txBox="1">
              <a:spLocks noChangeArrowheads="1"/>
            </p:cNvSpPr>
            <p:nvPr/>
          </p:nvSpPr>
          <p:spPr bwMode="auto">
            <a:xfrm>
              <a:off x="960120" y="5764064"/>
              <a:ext cx="2743200" cy="954107"/>
            </a:xfrm>
            <a:prstGeom prst="rect">
              <a:avLst/>
            </a:prstGeom>
            <a:solidFill>
              <a:srgbClr val="00B050"/>
            </a:solidFill>
            <a:ln w="19050">
              <a:solidFill>
                <a:srgbClr val="00B050"/>
              </a:solidFill>
              <a:miter lim="800000"/>
              <a:headEnd type="none" w="sm" len="sm"/>
              <a:tailEnd type="none" w="sm" len="sm"/>
            </a:ln>
            <a:effectLst/>
          </p:spPr>
          <p:txBody>
            <a:bodyPr wrap="squar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pPr algn="ctr" eaLnBrk="1" hangingPunct="1"/>
              <a:r>
                <a:rPr lang="en-US" altLang="zh-TW" sz="2800">
                  <a:solidFill>
                    <a:schemeClr val="bg1"/>
                  </a:solidFill>
                  <a:latin typeface="+mn-lt"/>
                </a:rPr>
                <a:t>This tick draws attention</a:t>
              </a:r>
            </a:p>
          </p:txBody>
        </p:sp>
        <p:sp>
          <p:nvSpPr>
            <p:cNvPr id="2" name="Arrow: Up 1">
              <a:extLst>
                <a:ext uri="{FF2B5EF4-FFF2-40B4-BE49-F238E27FC236}">
                  <a16:creationId xmlns:a16="http://schemas.microsoft.com/office/drawing/2014/main" id="{5BE7B1AD-2DBD-409B-BA77-A68D1329F8AA}"/>
                </a:ext>
              </a:extLst>
            </p:cNvPr>
            <p:cNvSpPr/>
            <p:nvPr/>
          </p:nvSpPr>
          <p:spPr>
            <a:xfrm>
              <a:off x="2187526" y="5306863"/>
              <a:ext cx="288388" cy="457200"/>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10E70F7-09C2-48D9-8B78-7078201DFC7B}"/>
              </a:ext>
            </a:extLst>
          </p:cNvPr>
          <p:cNvGrpSpPr/>
          <p:nvPr/>
        </p:nvGrpSpPr>
        <p:grpSpPr>
          <a:xfrm>
            <a:off x="6964680" y="5291506"/>
            <a:ext cx="2743200" cy="1340588"/>
            <a:chOff x="5440680" y="5379431"/>
            <a:chExt cx="2743200" cy="1340588"/>
          </a:xfrm>
        </p:grpSpPr>
        <p:sp>
          <p:nvSpPr>
            <p:cNvPr id="10" name="Text Box 4">
              <a:extLst>
                <a:ext uri="{FF2B5EF4-FFF2-40B4-BE49-F238E27FC236}">
                  <a16:creationId xmlns:a16="http://schemas.microsoft.com/office/drawing/2014/main" id="{49884FC4-7D13-442F-9FC4-E9885A178FAF}"/>
                </a:ext>
              </a:extLst>
            </p:cNvPr>
            <p:cNvSpPr txBox="1">
              <a:spLocks noChangeArrowheads="1"/>
            </p:cNvSpPr>
            <p:nvPr/>
          </p:nvSpPr>
          <p:spPr bwMode="auto">
            <a:xfrm>
              <a:off x="5440680" y="5765912"/>
              <a:ext cx="2743200" cy="954107"/>
            </a:xfrm>
            <a:prstGeom prst="rect">
              <a:avLst/>
            </a:prstGeom>
            <a:solidFill>
              <a:srgbClr val="C00000"/>
            </a:solidFill>
            <a:ln>
              <a:noFill/>
            </a:ln>
            <a:effectLst/>
          </p:spPr>
          <p:txBody>
            <a:bodyPr wrap="squar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pPr algn="ctr" eaLnBrk="1" hangingPunct="1"/>
              <a:r>
                <a:rPr lang="en-US" altLang="zh-TW" sz="2800">
                  <a:solidFill>
                    <a:schemeClr val="bg1"/>
                  </a:solidFill>
                  <a:latin typeface="+mn-lt"/>
                </a:rPr>
                <a:t>These differences distract!</a:t>
              </a:r>
            </a:p>
          </p:txBody>
        </p:sp>
        <p:sp>
          <p:nvSpPr>
            <p:cNvPr id="11" name="Arrow: Up 10">
              <a:extLst>
                <a:ext uri="{FF2B5EF4-FFF2-40B4-BE49-F238E27FC236}">
                  <a16:creationId xmlns:a16="http://schemas.microsoft.com/office/drawing/2014/main" id="{623FB97B-C8AC-48FA-90A8-3D52B55BDCA2}"/>
                </a:ext>
              </a:extLst>
            </p:cNvPr>
            <p:cNvSpPr/>
            <p:nvPr/>
          </p:nvSpPr>
          <p:spPr>
            <a:xfrm>
              <a:off x="6668088" y="5379431"/>
              <a:ext cx="288388" cy="45720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234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fill="hold"/>
                                        <p:tgtEl>
                                          <p:spTgt spid="12"/>
                                        </p:tgtEl>
                                        <p:attrNameLst>
                                          <p:attrName>ppt_x</p:attrName>
                                        </p:attrNameLst>
                                      </p:cBhvr>
                                      <p:tavLst>
                                        <p:tav tm="0">
                                          <p:val>
                                            <p:strVal val="#ppt_x"/>
                                          </p:val>
                                        </p:tav>
                                        <p:tav tm="100000">
                                          <p:val>
                                            <p:strVal val="#ppt_x"/>
                                          </p:val>
                                        </p:tav>
                                      </p:tavLst>
                                    </p:anim>
                                    <p:anim calcmode="lin" valueType="num">
                                      <p:cBhvr additive="base">
                                        <p:cTn id="2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8">
            <a:extLst>
              <a:ext uri="{FF2B5EF4-FFF2-40B4-BE49-F238E27FC236}">
                <a16:creationId xmlns:a16="http://schemas.microsoft.com/office/drawing/2014/main" id="{E5728FD2-B213-4399-A02C-955DF6026816}"/>
              </a:ext>
            </a:extLst>
          </p:cNvPr>
          <p:cNvSpPr txBox="1">
            <a:spLocks noChangeArrowheads="1"/>
          </p:cNvSpPr>
          <p:nvPr/>
        </p:nvSpPr>
        <p:spPr>
          <a:xfrm>
            <a:off x="2209800" y="1690689"/>
            <a:ext cx="7772400" cy="5715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600" b="1"/>
              <a:t>Differences may imply importance</a:t>
            </a:r>
          </a:p>
        </p:txBody>
      </p:sp>
      <p:sp>
        <p:nvSpPr>
          <p:cNvPr id="7" name="Rectangle 3">
            <a:extLst>
              <a:ext uri="{FF2B5EF4-FFF2-40B4-BE49-F238E27FC236}">
                <a16:creationId xmlns:a16="http://schemas.microsoft.com/office/drawing/2014/main" id="{362286C5-7BD7-429F-9DC5-C4B79404BC08}"/>
              </a:ext>
            </a:extLst>
          </p:cNvPr>
          <p:cNvSpPr txBox="1">
            <a:spLocks noChangeArrowheads="1"/>
          </p:cNvSpPr>
          <p:nvPr/>
        </p:nvSpPr>
        <p:spPr>
          <a:xfrm>
            <a:off x="1798320" y="2560320"/>
            <a:ext cx="4114800" cy="2743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t>Consistency if the default rule</a:t>
            </a:r>
          </a:p>
          <a:p>
            <a:r>
              <a:rPr lang="en-AU"/>
              <a:t>Differences draw attention</a:t>
            </a:r>
          </a:p>
          <a:p>
            <a:pPr>
              <a:buFont typeface="Times" panose="02020603050405020304" pitchFamily="18" charset="0"/>
              <a:buChar char="•"/>
            </a:pPr>
            <a:r>
              <a:rPr lang="en-AU"/>
              <a:t>Differences may imply </a:t>
            </a:r>
            <a:r>
              <a:rPr lang="en-AU">
                <a:solidFill>
                  <a:srgbClr val="EF1F1D"/>
                </a:solidFill>
              </a:rPr>
              <a:t>importance</a:t>
            </a:r>
            <a:endParaRPr lang="en-AU"/>
          </a:p>
        </p:txBody>
      </p:sp>
      <p:sp>
        <p:nvSpPr>
          <p:cNvPr id="8" name="Rectangle 3">
            <a:extLst>
              <a:ext uri="{FF2B5EF4-FFF2-40B4-BE49-F238E27FC236}">
                <a16:creationId xmlns:a16="http://schemas.microsoft.com/office/drawing/2014/main" id="{A9CD814A-9F4F-4C63-8361-18BCCE662309}"/>
              </a:ext>
            </a:extLst>
          </p:cNvPr>
          <p:cNvSpPr txBox="1">
            <a:spLocks noChangeArrowheads="1"/>
          </p:cNvSpPr>
          <p:nvPr/>
        </p:nvSpPr>
        <p:spPr>
          <a:xfrm>
            <a:off x="6278880" y="2560320"/>
            <a:ext cx="4114800" cy="2743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AU">
                <a:solidFill>
                  <a:srgbClr val="FF0000"/>
                </a:solidFill>
              </a:rPr>
              <a:t>Consistency</a:t>
            </a:r>
            <a:r>
              <a:rPr lang="en-AU"/>
              <a:t> is the </a:t>
            </a:r>
            <a:r>
              <a:rPr lang="en-AU">
                <a:solidFill>
                  <a:srgbClr val="FFC000"/>
                </a:solidFill>
              </a:rPr>
              <a:t>default</a:t>
            </a:r>
            <a:r>
              <a:rPr lang="en-AU"/>
              <a:t> rule</a:t>
            </a:r>
          </a:p>
          <a:p>
            <a:pPr>
              <a:buClr>
                <a:schemeClr val="tx1"/>
              </a:buClr>
            </a:pPr>
            <a:r>
              <a:rPr lang="en-AU"/>
              <a:t>Differences draw </a:t>
            </a:r>
            <a:r>
              <a:rPr lang="en-AU">
                <a:solidFill>
                  <a:srgbClr val="00B050"/>
                </a:solidFill>
              </a:rPr>
              <a:t>attention</a:t>
            </a:r>
          </a:p>
          <a:p>
            <a:pPr>
              <a:buClr>
                <a:schemeClr val="tx1"/>
              </a:buClr>
              <a:buFont typeface="Times" panose="02020603050405020304" pitchFamily="18" charset="0"/>
              <a:buChar char="•"/>
            </a:pPr>
            <a:r>
              <a:rPr lang="en-AU"/>
              <a:t>Differences may imply </a:t>
            </a:r>
            <a:r>
              <a:rPr lang="en-AU">
                <a:solidFill>
                  <a:schemeClr val="accent1"/>
                </a:solidFill>
              </a:rPr>
              <a:t>importance</a:t>
            </a:r>
            <a:endParaRPr lang="en-AU"/>
          </a:p>
        </p:txBody>
      </p:sp>
      <p:grpSp>
        <p:nvGrpSpPr>
          <p:cNvPr id="9" name="Group 8">
            <a:extLst>
              <a:ext uri="{FF2B5EF4-FFF2-40B4-BE49-F238E27FC236}">
                <a16:creationId xmlns:a16="http://schemas.microsoft.com/office/drawing/2014/main" id="{6218BFE4-22F3-460F-AB1D-1B60284CFD86}"/>
              </a:ext>
            </a:extLst>
          </p:cNvPr>
          <p:cNvGrpSpPr/>
          <p:nvPr/>
        </p:nvGrpSpPr>
        <p:grpSpPr>
          <a:xfrm>
            <a:off x="2484120" y="5218938"/>
            <a:ext cx="2743200" cy="1411308"/>
            <a:chOff x="960120" y="5306863"/>
            <a:chExt cx="2743200" cy="1411308"/>
          </a:xfrm>
        </p:grpSpPr>
        <p:sp>
          <p:nvSpPr>
            <p:cNvPr id="10" name="Text Box 5">
              <a:extLst>
                <a:ext uri="{FF2B5EF4-FFF2-40B4-BE49-F238E27FC236}">
                  <a16:creationId xmlns:a16="http://schemas.microsoft.com/office/drawing/2014/main" id="{CE096E5B-C37D-44D9-B4C3-371324CAF7A6}"/>
                </a:ext>
              </a:extLst>
            </p:cNvPr>
            <p:cNvSpPr txBox="1">
              <a:spLocks noChangeArrowheads="1"/>
            </p:cNvSpPr>
            <p:nvPr/>
          </p:nvSpPr>
          <p:spPr bwMode="auto">
            <a:xfrm>
              <a:off x="960120" y="5764064"/>
              <a:ext cx="2743200" cy="954107"/>
            </a:xfrm>
            <a:prstGeom prst="rect">
              <a:avLst/>
            </a:prstGeom>
            <a:solidFill>
              <a:srgbClr val="00B050"/>
            </a:solidFill>
            <a:ln w="19050">
              <a:solidFill>
                <a:srgbClr val="00B050"/>
              </a:solidFill>
              <a:miter lim="800000"/>
              <a:headEnd type="none" w="sm" len="sm"/>
              <a:tailEnd type="none" w="sm" len="sm"/>
            </a:ln>
            <a:effectLst/>
          </p:spPr>
          <p:txBody>
            <a:bodyPr wrap="squar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pPr algn="ctr" eaLnBrk="1" hangingPunct="1"/>
              <a:r>
                <a:rPr lang="en-US" altLang="zh-TW" sz="2800">
                  <a:solidFill>
                    <a:schemeClr val="bg1"/>
                  </a:solidFill>
                  <a:latin typeface="+mn-lt"/>
                </a:rPr>
                <a:t>This implies importance</a:t>
              </a:r>
            </a:p>
          </p:txBody>
        </p:sp>
        <p:sp>
          <p:nvSpPr>
            <p:cNvPr id="11" name="Arrow: Up 10">
              <a:extLst>
                <a:ext uri="{FF2B5EF4-FFF2-40B4-BE49-F238E27FC236}">
                  <a16:creationId xmlns:a16="http://schemas.microsoft.com/office/drawing/2014/main" id="{284AB8F5-522D-48AE-B051-D2D2FFF6359D}"/>
                </a:ext>
              </a:extLst>
            </p:cNvPr>
            <p:cNvSpPr/>
            <p:nvPr/>
          </p:nvSpPr>
          <p:spPr>
            <a:xfrm>
              <a:off x="2187526" y="5306863"/>
              <a:ext cx="288388" cy="457200"/>
            </a:xfrm>
            <a:prstGeom prst="up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EAA44FE-FF34-4486-9AE4-FE8F49F9AAC4}"/>
              </a:ext>
            </a:extLst>
          </p:cNvPr>
          <p:cNvGrpSpPr/>
          <p:nvPr/>
        </p:nvGrpSpPr>
        <p:grpSpPr>
          <a:xfrm>
            <a:off x="6964680" y="5291506"/>
            <a:ext cx="2743200" cy="1340588"/>
            <a:chOff x="5440680" y="5379431"/>
            <a:chExt cx="2743200" cy="1340588"/>
          </a:xfrm>
        </p:grpSpPr>
        <p:sp>
          <p:nvSpPr>
            <p:cNvPr id="13" name="Text Box 4">
              <a:extLst>
                <a:ext uri="{FF2B5EF4-FFF2-40B4-BE49-F238E27FC236}">
                  <a16:creationId xmlns:a16="http://schemas.microsoft.com/office/drawing/2014/main" id="{474338CF-04D6-47B1-AB3F-0EF685D711C7}"/>
                </a:ext>
              </a:extLst>
            </p:cNvPr>
            <p:cNvSpPr txBox="1">
              <a:spLocks noChangeArrowheads="1"/>
            </p:cNvSpPr>
            <p:nvPr/>
          </p:nvSpPr>
          <p:spPr bwMode="auto">
            <a:xfrm>
              <a:off x="5440680" y="5765912"/>
              <a:ext cx="2743200" cy="954107"/>
            </a:xfrm>
            <a:prstGeom prst="rect">
              <a:avLst/>
            </a:prstGeom>
            <a:solidFill>
              <a:srgbClr val="C00000"/>
            </a:solidFill>
            <a:ln>
              <a:noFill/>
            </a:ln>
            <a:effectLst/>
          </p:spPr>
          <p:txBody>
            <a:bodyPr wrap="squar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pPr algn="ctr" eaLnBrk="1" hangingPunct="1"/>
              <a:r>
                <a:rPr lang="en-US" altLang="zh-TW" sz="2800">
                  <a:solidFill>
                    <a:schemeClr val="bg1"/>
                  </a:solidFill>
                  <a:latin typeface="+mn-lt"/>
                </a:rPr>
                <a:t>These differences are confusing!</a:t>
              </a:r>
            </a:p>
          </p:txBody>
        </p:sp>
        <p:sp>
          <p:nvSpPr>
            <p:cNvPr id="14" name="Arrow: Up 13">
              <a:extLst>
                <a:ext uri="{FF2B5EF4-FFF2-40B4-BE49-F238E27FC236}">
                  <a16:creationId xmlns:a16="http://schemas.microsoft.com/office/drawing/2014/main" id="{162DFD1D-1284-4BED-BB2F-AA6906911212}"/>
                </a:ext>
              </a:extLst>
            </p:cNvPr>
            <p:cNvSpPr/>
            <p:nvPr/>
          </p:nvSpPr>
          <p:spPr>
            <a:xfrm>
              <a:off x="6668088" y="5379431"/>
              <a:ext cx="288388" cy="45720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9482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4E74608-7134-4490-9F3E-FB25A31F029F}"/>
              </a:ext>
            </a:extLst>
          </p:cNvPr>
          <p:cNvSpPr>
            <a:spLocks noGrp="1" noChangeArrowheads="1"/>
          </p:cNvSpPr>
          <p:nvPr>
            <p:ph type="title"/>
          </p:nvPr>
        </p:nvSpPr>
        <p:spPr>
          <a:xfrm>
            <a:off x="2152650" y="406704"/>
            <a:ext cx="7886700" cy="1325563"/>
          </a:xfrm>
        </p:spPr>
        <p:txBody>
          <a:bodyPr/>
          <a:lstStyle/>
          <a:p>
            <a:pPr algn="ctr"/>
            <a:r>
              <a:rPr lang="en-AU" b="1">
                <a:latin typeface="Candara" panose="020E0502030303020204" pitchFamily="34" charset="0"/>
              </a:rPr>
              <a:t>Make it Progressive</a:t>
            </a:r>
          </a:p>
        </p:txBody>
      </p:sp>
      <p:sp>
        <p:nvSpPr>
          <p:cNvPr id="22" name="Rectangle 18">
            <a:extLst>
              <a:ext uri="{FF2B5EF4-FFF2-40B4-BE49-F238E27FC236}">
                <a16:creationId xmlns:a16="http://schemas.microsoft.com/office/drawing/2014/main" id="{730C6B3C-F019-4B13-A347-CB5279215ABA}"/>
              </a:ext>
            </a:extLst>
          </p:cNvPr>
          <p:cNvSpPr txBox="1">
            <a:spLocks noChangeArrowheads="1"/>
          </p:cNvSpPr>
          <p:nvPr/>
        </p:nvSpPr>
        <p:spPr>
          <a:xfrm>
            <a:off x="2209800" y="1690689"/>
            <a:ext cx="7772400" cy="5715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3600" b="1"/>
              <a:t>Types of Instructional Tools</a:t>
            </a:r>
          </a:p>
        </p:txBody>
      </p:sp>
      <p:cxnSp>
        <p:nvCxnSpPr>
          <p:cNvPr id="23" name="Straight Arrow Connector 22">
            <a:extLst>
              <a:ext uri="{FF2B5EF4-FFF2-40B4-BE49-F238E27FC236}">
                <a16:creationId xmlns:a16="http://schemas.microsoft.com/office/drawing/2014/main" id="{9DFBC1B4-7921-4F57-A72D-8D4E55146793}"/>
              </a:ext>
            </a:extLst>
          </p:cNvPr>
          <p:cNvCxnSpPr>
            <a:cxnSpLocks/>
          </p:cNvCxnSpPr>
          <p:nvPr/>
        </p:nvCxnSpPr>
        <p:spPr>
          <a:xfrm>
            <a:off x="4030078" y="6026727"/>
            <a:ext cx="5903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CE61325-05C2-44CE-AB86-50B024D09B84}"/>
              </a:ext>
            </a:extLst>
          </p:cNvPr>
          <p:cNvCxnSpPr/>
          <p:nvPr/>
        </p:nvCxnSpPr>
        <p:spPr>
          <a:xfrm flipV="1">
            <a:off x="4012493" y="2514601"/>
            <a:ext cx="0" cy="35169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 Box 7">
            <a:extLst>
              <a:ext uri="{FF2B5EF4-FFF2-40B4-BE49-F238E27FC236}">
                <a16:creationId xmlns:a16="http://schemas.microsoft.com/office/drawing/2014/main" id="{51BC72B3-2923-43C9-9E4C-14623F8F0AF6}"/>
              </a:ext>
            </a:extLst>
          </p:cNvPr>
          <p:cNvSpPr txBox="1">
            <a:spLocks noChangeArrowheads="1"/>
          </p:cNvSpPr>
          <p:nvPr/>
        </p:nvSpPr>
        <p:spPr bwMode="auto">
          <a:xfrm>
            <a:off x="4540281" y="6033848"/>
            <a:ext cx="12410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r>
              <a:rPr kumimoji="0" lang="en-US" sz="2000" b="1">
                <a:latin typeface="+mn-lt"/>
              </a:rPr>
              <a:t>Individual</a:t>
            </a:r>
          </a:p>
        </p:txBody>
      </p:sp>
      <p:sp>
        <p:nvSpPr>
          <p:cNvPr id="28" name="Text Box 8">
            <a:extLst>
              <a:ext uri="{FF2B5EF4-FFF2-40B4-BE49-F238E27FC236}">
                <a16:creationId xmlns:a16="http://schemas.microsoft.com/office/drawing/2014/main" id="{51E4AEC0-4061-4DE8-BC24-368DAF1BE89E}"/>
              </a:ext>
            </a:extLst>
          </p:cNvPr>
          <p:cNvSpPr txBox="1">
            <a:spLocks noChangeArrowheads="1"/>
          </p:cNvSpPr>
          <p:nvPr/>
        </p:nvSpPr>
        <p:spPr bwMode="auto">
          <a:xfrm>
            <a:off x="6891369" y="6033848"/>
            <a:ext cx="5964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r>
              <a:rPr kumimoji="0" lang="en-US" sz="2000" b="1">
                <a:latin typeface="+mn-lt"/>
              </a:rPr>
              <a:t>Pair</a:t>
            </a:r>
          </a:p>
        </p:txBody>
      </p:sp>
      <p:sp>
        <p:nvSpPr>
          <p:cNvPr id="29" name="Text Box 9">
            <a:extLst>
              <a:ext uri="{FF2B5EF4-FFF2-40B4-BE49-F238E27FC236}">
                <a16:creationId xmlns:a16="http://schemas.microsoft.com/office/drawing/2014/main" id="{83C611DE-143C-49E4-A335-45BC0608F592}"/>
              </a:ext>
            </a:extLst>
          </p:cNvPr>
          <p:cNvSpPr txBox="1">
            <a:spLocks noChangeArrowheads="1"/>
          </p:cNvSpPr>
          <p:nvPr/>
        </p:nvSpPr>
        <p:spPr bwMode="auto">
          <a:xfrm>
            <a:off x="8483630" y="6033848"/>
            <a:ext cx="8499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r>
              <a:rPr kumimoji="0" lang="en-US" sz="2000" b="1">
                <a:latin typeface="+mn-lt"/>
              </a:rPr>
              <a:t>Group</a:t>
            </a:r>
          </a:p>
        </p:txBody>
      </p:sp>
      <p:sp>
        <p:nvSpPr>
          <p:cNvPr id="30" name="Text Box 5">
            <a:extLst>
              <a:ext uri="{FF2B5EF4-FFF2-40B4-BE49-F238E27FC236}">
                <a16:creationId xmlns:a16="http://schemas.microsoft.com/office/drawing/2014/main" id="{4BFFCB41-C346-48C9-BA28-A3EF3A58A619}"/>
              </a:ext>
            </a:extLst>
          </p:cNvPr>
          <p:cNvSpPr txBox="1">
            <a:spLocks noChangeArrowheads="1"/>
          </p:cNvSpPr>
          <p:nvPr/>
        </p:nvSpPr>
        <p:spPr bwMode="auto">
          <a:xfrm>
            <a:off x="5712584" y="6421438"/>
            <a:ext cx="2987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r>
              <a:rPr kumimoji="0" lang="en-US" sz="2000" b="1">
                <a:latin typeface="+mn-lt"/>
              </a:rPr>
              <a:t>Complexity of Interactions</a:t>
            </a:r>
          </a:p>
        </p:txBody>
      </p:sp>
      <p:sp>
        <p:nvSpPr>
          <p:cNvPr id="31" name="Text Box 6">
            <a:extLst>
              <a:ext uri="{FF2B5EF4-FFF2-40B4-BE49-F238E27FC236}">
                <a16:creationId xmlns:a16="http://schemas.microsoft.com/office/drawing/2014/main" id="{D684836C-1AAA-4952-8F93-6DB7D3FC7F84}"/>
              </a:ext>
            </a:extLst>
          </p:cNvPr>
          <p:cNvSpPr txBox="1">
            <a:spLocks noChangeArrowheads="1"/>
          </p:cNvSpPr>
          <p:nvPr/>
        </p:nvSpPr>
        <p:spPr bwMode="auto">
          <a:xfrm rot="5400000">
            <a:off x="1220420" y="4121493"/>
            <a:ext cx="23073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r>
              <a:rPr kumimoji="0" lang="en-US" sz="2000" b="1">
                <a:latin typeface="+mn-lt"/>
              </a:rPr>
              <a:t>Mode of Instruction</a:t>
            </a:r>
          </a:p>
        </p:txBody>
      </p:sp>
      <p:sp>
        <p:nvSpPr>
          <p:cNvPr id="32" name="Text Box 10">
            <a:extLst>
              <a:ext uri="{FF2B5EF4-FFF2-40B4-BE49-F238E27FC236}">
                <a16:creationId xmlns:a16="http://schemas.microsoft.com/office/drawing/2014/main" id="{C70C9FF6-2F1F-4FF9-8149-50169EEAA6EC}"/>
              </a:ext>
            </a:extLst>
          </p:cNvPr>
          <p:cNvSpPr txBox="1">
            <a:spLocks noChangeArrowheads="1"/>
          </p:cNvSpPr>
          <p:nvPr/>
        </p:nvSpPr>
        <p:spPr bwMode="auto">
          <a:xfrm>
            <a:off x="2574156" y="5330954"/>
            <a:ext cx="1342354" cy="56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pPr algn="r">
              <a:lnSpc>
                <a:spcPct val="75000"/>
              </a:lnSpc>
            </a:pPr>
            <a:r>
              <a:rPr kumimoji="0" lang="en-US" sz="2000" b="1">
                <a:latin typeface="+mn-lt"/>
              </a:rPr>
              <a:t>Direct</a:t>
            </a:r>
          </a:p>
          <a:p>
            <a:pPr algn="r">
              <a:lnSpc>
                <a:spcPct val="75000"/>
              </a:lnSpc>
            </a:pPr>
            <a:r>
              <a:rPr kumimoji="0" lang="en-US" sz="2000" b="1">
                <a:latin typeface="+mn-lt"/>
              </a:rPr>
              <a:t>Instruction</a:t>
            </a:r>
          </a:p>
        </p:txBody>
      </p:sp>
      <p:sp>
        <p:nvSpPr>
          <p:cNvPr id="33" name="Text Box 11">
            <a:extLst>
              <a:ext uri="{FF2B5EF4-FFF2-40B4-BE49-F238E27FC236}">
                <a16:creationId xmlns:a16="http://schemas.microsoft.com/office/drawing/2014/main" id="{72638B6F-4A7D-4487-9C56-15D576B84642}"/>
              </a:ext>
            </a:extLst>
          </p:cNvPr>
          <p:cNvSpPr txBox="1">
            <a:spLocks noChangeArrowheads="1"/>
          </p:cNvSpPr>
          <p:nvPr/>
        </p:nvSpPr>
        <p:spPr bwMode="auto">
          <a:xfrm>
            <a:off x="2962404" y="3967411"/>
            <a:ext cx="954107" cy="56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pPr algn="r">
              <a:lnSpc>
                <a:spcPct val="75000"/>
              </a:lnSpc>
            </a:pPr>
            <a:r>
              <a:rPr kumimoji="0" lang="en-US" sz="2000" b="1">
                <a:latin typeface="+mn-lt"/>
              </a:rPr>
              <a:t>Guided</a:t>
            </a:r>
          </a:p>
          <a:p>
            <a:pPr algn="r">
              <a:lnSpc>
                <a:spcPct val="75000"/>
              </a:lnSpc>
            </a:pPr>
            <a:r>
              <a:rPr kumimoji="0" lang="en-US" sz="2000" b="1">
                <a:latin typeface="+mn-lt"/>
              </a:rPr>
              <a:t>Inquiry</a:t>
            </a:r>
          </a:p>
        </p:txBody>
      </p:sp>
      <p:sp>
        <p:nvSpPr>
          <p:cNvPr id="34" name="Text Box 12">
            <a:extLst>
              <a:ext uri="{FF2B5EF4-FFF2-40B4-BE49-F238E27FC236}">
                <a16:creationId xmlns:a16="http://schemas.microsoft.com/office/drawing/2014/main" id="{25F090FC-B501-4FB4-9D3A-23FAC1305044}"/>
              </a:ext>
            </a:extLst>
          </p:cNvPr>
          <p:cNvSpPr txBox="1">
            <a:spLocks noChangeArrowheads="1"/>
          </p:cNvSpPr>
          <p:nvPr/>
        </p:nvSpPr>
        <p:spPr bwMode="auto">
          <a:xfrm>
            <a:off x="2697972" y="2603867"/>
            <a:ext cx="1218539" cy="56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Arial" panose="020B0604020202020204" pitchFamily="34" charset="0"/>
                <a:ea typeface="新細明體" charset="-120"/>
              </a:defRPr>
            </a:lvl1pPr>
            <a:lvl2pPr marL="742950" indent="-285750">
              <a:defRPr kumimoji="1" sz="2400">
                <a:solidFill>
                  <a:schemeClr val="tx1"/>
                </a:solidFill>
                <a:latin typeface="Arial" panose="020B0604020202020204" pitchFamily="34" charset="0"/>
                <a:ea typeface="新細明體" charset="-120"/>
              </a:defRPr>
            </a:lvl2pPr>
            <a:lvl3pPr marL="1143000" indent="-228600">
              <a:defRPr kumimoji="1" sz="2400">
                <a:solidFill>
                  <a:schemeClr val="tx1"/>
                </a:solidFill>
                <a:latin typeface="Arial" panose="020B0604020202020204" pitchFamily="34" charset="0"/>
                <a:ea typeface="新細明體" charset="-120"/>
              </a:defRPr>
            </a:lvl3pPr>
            <a:lvl4pPr marL="1600200" indent="-228600">
              <a:defRPr kumimoji="1" sz="2400">
                <a:solidFill>
                  <a:schemeClr val="tx1"/>
                </a:solidFill>
                <a:latin typeface="Arial" panose="020B0604020202020204" pitchFamily="34" charset="0"/>
                <a:ea typeface="新細明體" charset="-120"/>
              </a:defRPr>
            </a:lvl4pPr>
            <a:lvl5pPr marL="2057400" indent="-228600">
              <a:defRPr kumimoji="1" sz="2400">
                <a:solidFill>
                  <a:schemeClr val="tx1"/>
                </a:solidFill>
                <a:latin typeface="Arial" panose="020B0604020202020204"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新細明體" charset="-120"/>
              </a:defRPr>
            </a:lvl9pPr>
          </a:lstStyle>
          <a:p>
            <a:pPr algn="r">
              <a:lnSpc>
                <a:spcPct val="75000"/>
              </a:lnSpc>
            </a:pPr>
            <a:r>
              <a:rPr kumimoji="0" lang="en-US" sz="2000" b="1">
                <a:latin typeface="+mn-lt"/>
              </a:rPr>
              <a:t>Discovery</a:t>
            </a:r>
          </a:p>
          <a:p>
            <a:pPr algn="r">
              <a:lnSpc>
                <a:spcPct val="75000"/>
              </a:lnSpc>
            </a:pPr>
            <a:r>
              <a:rPr kumimoji="0" lang="en-US" sz="2000" b="1">
                <a:latin typeface="+mn-lt"/>
              </a:rPr>
              <a:t>Learning</a:t>
            </a:r>
          </a:p>
        </p:txBody>
      </p:sp>
      <p:sp>
        <p:nvSpPr>
          <p:cNvPr id="35" name="Rectangle 34">
            <a:extLst>
              <a:ext uri="{FF2B5EF4-FFF2-40B4-BE49-F238E27FC236}">
                <a16:creationId xmlns:a16="http://schemas.microsoft.com/office/drawing/2014/main" id="{8DD3491F-032F-4406-BB95-C7E1511CFAA1}"/>
              </a:ext>
            </a:extLst>
          </p:cNvPr>
          <p:cNvSpPr/>
          <p:nvPr/>
        </p:nvSpPr>
        <p:spPr>
          <a:xfrm>
            <a:off x="4137908" y="2603867"/>
            <a:ext cx="2743198" cy="12801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Individual</a:t>
            </a:r>
          </a:p>
          <a:p>
            <a:pPr algn="ctr"/>
            <a:r>
              <a:rPr lang="en-US" sz="2000" b="1"/>
              <a:t>Constructive</a:t>
            </a:r>
          </a:p>
          <a:p>
            <a:pPr algn="ctr"/>
            <a:r>
              <a:rPr lang="en-US" sz="2000" b="1"/>
              <a:t>Tools</a:t>
            </a:r>
            <a:endParaRPr lang="en-US" sz="2000"/>
          </a:p>
        </p:txBody>
      </p:sp>
      <p:sp>
        <p:nvSpPr>
          <p:cNvPr id="36" name="Rectangle 35">
            <a:extLst>
              <a:ext uri="{FF2B5EF4-FFF2-40B4-BE49-F238E27FC236}">
                <a16:creationId xmlns:a16="http://schemas.microsoft.com/office/drawing/2014/main" id="{76155380-9A40-404A-B1B0-52DAB40CB5A1}"/>
              </a:ext>
            </a:extLst>
          </p:cNvPr>
          <p:cNvSpPr/>
          <p:nvPr/>
        </p:nvSpPr>
        <p:spPr>
          <a:xfrm>
            <a:off x="6981894" y="2603867"/>
            <a:ext cx="2743198" cy="12801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Social</a:t>
            </a:r>
          </a:p>
          <a:p>
            <a:pPr algn="ctr"/>
            <a:r>
              <a:rPr lang="en-US" sz="2000" b="1"/>
              <a:t>Constructive</a:t>
            </a:r>
          </a:p>
          <a:p>
            <a:pPr algn="ctr"/>
            <a:r>
              <a:rPr lang="en-US" sz="2000" b="1"/>
              <a:t>Tools</a:t>
            </a:r>
            <a:endParaRPr lang="en-US" sz="2000"/>
          </a:p>
        </p:txBody>
      </p:sp>
      <p:sp>
        <p:nvSpPr>
          <p:cNvPr id="38" name="Rectangle 37">
            <a:extLst>
              <a:ext uri="{FF2B5EF4-FFF2-40B4-BE49-F238E27FC236}">
                <a16:creationId xmlns:a16="http://schemas.microsoft.com/office/drawing/2014/main" id="{37494472-8465-4719-8DCD-BCDBF8586892}"/>
              </a:ext>
            </a:extLst>
          </p:cNvPr>
          <p:cNvSpPr/>
          <p:nvPr/>
        </p:nvSpPr>
        <p:spPr>
          <a:xfrm>
            <a:off x="4137908" y="4572000"/>
            <a:ext cx="2743198" cy="12801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Individual</a:t>
            </a:r>
          </a:p>
          <a:p>
            <a:pPr algn="ctr"/>
            <a:r>
              <a:rPr lang="en-US" sz="2000" b="1"/>
              <a:t>Instructive</a:t>
            </a:r>
          </a:p>
          <a:p>
            <a:pPr algn="ctr"/>
            <a:r>
              <a:rPr lang="en-US" sz="2000" b="1"/>
              <a:t>Tools</a:t>
            </a:r>
          </a:p>
        </p:txBody>
      </p:sp>
      <p:sp>
        <p:nvSpPr>
          <p:cNvPr id="39" name="Rectangle 38">
            <a:extLst>
              <a:ext uri="{FF2B5EF4-FFF2-40B4-BE49-F238E27FC236}">
                <a16:creationId xmlns:a16="http://schemas.microsoft.com/office/drawing/2014/main" id="{E5DDA9B5-3241-44C6-9FFB-AD0806FDB32A}"/>
              </a:ext>
            </a:extLst>
          </p:cNvPr>
          <p:cNvSpPr/>
          <p:nvPr/>
        </p:nvSpPr>
        <p:spPr>
          <a:xfrm>
            <a:off x="6981894" y="4572000"/>
            <a:ext cx="2743198" cy="128016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Social</a:t>
            </a:r>
          </a:p>
          <a:p>
            <a:pPr algn="ctr"/>
            <a:r>
              <a:rPr lang="en-US" sz="2000" b="1"/>
              <a:t>Communicative</a:t>
            </a:r>
          </a:p>
          <a:p>
            <a:pPr algn="ctr"/>
            <a:r>
              <a:rPr lang="en-US" sz="2000" b="1"/>
              <a:t>Tools</a:t>
            </a:r>
          </a:p>
        </p:txBody>
      </p:sp>
      <p:sp>
        <p:nvSpPr>
          <p:cNvPr id="40" name="Rectangle 39">
            <a:extLst>
              <a:ext uri="{FF2B5EF4-FFF2-40B4-BE49-F238E27FC236}">
                <a16:creationId xmlns:a16="http://schemas.microsoft.com/office/drawing/2014/main" id="{CD894293-F4DC-40A6-8693-410E947A955C}"/>
              </a:ext>
            </a:extLst>
          </p:cNvPr>
          <p:cNvSpPr/>
          <p:nvPr/>
        </p:nvSpPr>
        <p:spPr>
          <a:xfrm>
            <a:off x="4137909" y="3963816"/>
            <a:ext cx="5587172" cy="53931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Informational Tools</a:t>
            </a:r>
          </a:p>
        </p:txBody>
      </p:sp>
    </p:spTree>
    <p:extLst>
      <p:ext uri="{BB962C8B-B14F-4D97-AF65-F5344CB8AC3E}">
        <p14:creationId xmlns:p14="http://schemas.microsoft.com/office/powerpoint/2010/main" val="369403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fade">
                                      <p:cBhvr>
                                        <p:cTn id="46" dur="500"/>
                                        <p:tgtEl>
                                          <p:spTgt spid="3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22"/>
                                        </p:tgtEl>
                                      </p:cBhvr>
                                    </p:animEffect>
                                    <p:set>
                                      <p:cBhvr>
                                        <p:cTn id="57" dur="1" fill="hold">
                                          <p:stCondLst>
                                            <p:cond delay="499"/>
                                          </p:stCondLst>
                                        </p:cTn>
                                        <p:tgtEl>
                                          <p:spTgt spid="22"/>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23"/>
                                        </p:tgtEl>
                                      </p:cBhvr>
                                    </p:animEffect>
                                    <p:set>
                                      <p:cBhvr>
                                        <p:cTn id="60" dur="1" fill="hold">
                                          <p:stCondLst>
                                            <p:cond delay="499"/>
                                          </p:stCondLst>
                                        </p:cTn>
                                        <p:tgtEl>
                                          <p:spTgt spid="23"/>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28"/>
                                        </p:tgtEl>
                                      </p:cBhvr>
                                    </p:animEffect>
                                    <p:set>
                                      <p:cBhvr>
                                        <p:cTn id="69" dur="1" fill="hold">
                                          <p:stCondLst>
                                            <p:cond delay="499"/>
                                          </p:stCondLst>
                                        </p:cTn>
                                        <p:tgtEl>
                                          <p:spTgt spid="28"/>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29"/>
                                        </p:tgtEl>
                                      </p:cBhvr>
                                    </p:animEffect>
                                    <p:set>
                                      <p:cBhvr>
                                        <p:cTn id="72" dur="1" fill="hold">
                                          <p:stCondLst>
                                            <p:cond delay="499"/>
                                          </p:stCondLst>
                                        </p:cTn>
                                        <p:tgtEl>
                                          <p:spTgt spid="29"/>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30"/>
                                        </p:tgtEl>
                                      </p:cBhvr>
                                    </p:animEffect>
                                    <p:set>
                                      <p:cBhvr>
                                        <p:cTn id="75" dur="1" fill="hold">
                                          <p:stCondLst>
                                            <p:cond delay="499"/>
                                          </p:stCondLst>
                                        </p:cTn>
                                        <p:tgtEl>
                                          <p:spTgt spid="30"/>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31"/>
                                        </p:tgtEl>
                                      </p:cBhvr>
                                    </p:animEffect>
                                    <p:set>
                                      <p:cBhvr>
                                        <p:cTn id="78" dur="1" fill="hold">
                                          <p:stCondLst>
                                            <p:cond delay="499"/>
                                          </p:stCondLst>
                                        </p:cTn>
                                        <p:tgtEl>
                                          <p:spTgt spid="31"/>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33"/>
                                        </p:tgtEl>
                                      </p:cBhvr>
                                    </p:animEffect>
                                    <p:set>
                                      <p:cBhvr>
                                        <p:cTn id="84" dur="1" fill="hold">
                                          <p:stCondLst>
                                            <p:cond delay="499"/>
                                          </p:stCondLst>
                                        </p:cTn>
                                        <p:tgtEl>
                                          <p:spTgt spid="33"/>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34"/>
                                        </p:tgtEl>
                                      </p:cBhvr>
                                    </p:animEffect>
                                    <p:set>
                                      <p:cBhvr>
                                        <p:cTn id="87" dur="1" fill="hold">
                                          <p:stCondLst>
                                            <p:cond delay="499"/>
                                          </p:stCondLst>
                                        </p:cTn>
                                        <p:tgtEl>
                                          <p:spTgt spid="34"/>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35"/>
                                        </p:tgtEl>
                                      </p:cBhvr>
                                    </p:animEffect>
                                    <p:set>
                                      <p:cBhvr>
                                        <p:cTn id="90" dur="1" fill="hold">
                                          <p:stCondLst>
                                            <p:cond delay="499"/>
                                          </p:stCondLst>
                                        </p:cTn>
                                        <p:tgtEl>
                                          <p:spTgt spid="35"/>
                                        </p:tgtEl>
                                        <p:attrNameLst>
                                          <p:attrName>style.visibility</p:attrName>
                                        </p:attrNameLst>
                                      </p:cBhvr>
                                      <p:to>
                                        <p:strVal val="hidden"/>
                                      </p:to>
                                    </p:set>
                                  </p:childTnLst>
                                </p:cTn>
                              </p:par>
                              <p:par>
                                <p:cTn id="91" presetID="10" presetClass="exit" presetSubtype="0" fill="hold" grpId="1" nodeType="withEffect">
                                  <p:stCondLst>
                                    <p:cond delay="0"/>
                                  </p:stCondLst>
                                  <p:childTnLst>
                                    <p:animEffect transition="out" filter="fade">
                                      <p:cBhvr>
                                        <p:cTn id="92" dur="500"/>
                                        <p:tgtEl>
                                          <p:spTgt spid="36"/>
                                        </p:tgtEl>
                                      </p:cBhvr>
                                    </p:animEffect>
                                    <p:set>
                                      <p:cBhvr>
                                        <p:cTn id="93" dur="1" fill="hold">
                                          <p:stCondLst>
                                            <p:cond delay="499"/>
                                          </p:stCondLst>
                                        </p:cTn>
                                        <p:tgtEl>
                                          <p:spTgt spid="36"/>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38"/>
                                        </p:tgtEl>
                                      </p:cBhvr>
                                    </p:animEffect>
                                    <p:set>
                                      <p:cBhvr>
                                        <p:cTn id="96" dur="1" fill="hold">
                                          <p:stCondLst>
                                            <p:cond delay="499"/>
                                          </p:stCondLst>
                                        </p:cTn>
                                        <p:tgtEl>
                                          <p:spTgt spid="38"/>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39"/>
                                        </p:tgtEl>
                                      </p:cBhvr>
                                    </p:animEffect>
                                    <p:set>
                                      <p:cBhvr>
                                        <p:cTn id="99" dur="1" fill="hold">
                                          <p:stCondLst>
                                            <p:cond delay="499"/>
                                          </p:stCondLst>
                                        </p:cTn>
                                        <p:tgtEl>
                                          <p:spTgt spid="39"/>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40"/>
                                        </p:tgtEl>
                                      </p:cBhvr>
                                    </p:animEffect>
                                    <p:set>
                                      <p:cBhvr>
                                        <p:cTn id="102" dur="1" fill="hold">
                                          <p:stCondLst>
                                            <p:cond delay="499"/>
                                          </p:stCondLst>
                                        </p:cTn>
                                        <p:tgtEl>
                                          <p:spTgt spid="4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2" nodeType="click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3"/>
                                        </p:tgtEl>
                                        <p:attrNameLst>
                                          <p:attrName>style.visibility</p:attrName>
                                        </p:attrNameLst>
                                      </p:cBhvr>
                                      <p:to>
                                        <p:strVal val="visible"/>
                                      </p:to>
                                    </p:set>
                                    <p:animEffect transition="in" filter="wipe(left)">
                                      <p:cBhvr>
                                        <p:cTn id="112" dur="500"/>
                                        <p:tgtEl>
                                          <p:spTgt spid="23"/>
                                        </p:tgtEl>
                                      </p:cBhvr>
                                    </p:animEffect>
                                  </p:childTnLst>
                                </p:cTn>
                              </p:par>
                            </p:childTnLst>
                          </p:cTn>
                        </p:par>
                        <p:par>
                          <p:cTn id="113" fill="hold">
                            <p:stCondLst>
                              <p:cond delay="500"/>
                            </p:stCondLst>
                            <p:childTnLst>
                              <p:par>
                                <p:cTn id="114" presetID="22" presetClass="entr" presetSubtype="4" fill="hold" nodeType="after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wipe(down)">
                                      <p:cBhvr>
                                        <p:cTn id="116" dur="500"/>
                                        <p:tgtEl>
                                          <p:spTgt spid="26"/>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2" nodeType="click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fade">
                                      <p:cBhvr>
                                        <p:cTn id="121" dur="500"/>
                                        <p:tgtEl>
                                          <p:spTgt spid="30"/>
                                        </p:tgtEl>
                                      </p:cBhvr>
                                    </p:animEffect>
                                  </p:childTnLst>
                                </p:cTn>
                              </p:par>
                            </p:childTnLst>
                          </p:cTn>
                        </p:par>
                        <p:par>
                          <p:cTn id="122" fill="hold">
                            <p:stCondLst>
                              <p:cond delay="500"/>
                            </p:stCondLst>
                            <p:childTnLst>
                              <p:par>
                                <p:cTn id="123" presetID="10" presetClass="entr" presetSubtype="0" fill="hold" grpId="2" nodeType="afterEffect">
                                  <p:stCondLst>
                                    <p:cond delay="0"/>
                                  </p:stCondLst>
                                  <p:childTnLst>
                                    <p:set>
                                      <p:cBhvr>
                                        <p:cTn id="124" dur="1" fill="hold">
                                          <p:stCondLst>
                                            <p:cond delay="0"/>
                                          </p:stCondLst>
                                        </p:cTn>
                                        <p:tgtEl>
                                          <p:spTgt spid="27"/>
                                        </p:tgtEl>
                                        <p:attrNameLst>
                                          <p:attrName>style.visibility</p:attrName>
                                        </p:attrNameLst>
                                      </p:cBhvr>
                                      <p:to>
                                        <p:strVal val="visible"/>
                                      </p:to>
                                    </p:set>
                                    <p:animEffect transition="in" filter="fade">
                                      <p:cBhvr>
                                        <p:cTn id="125" dur="500"/>
                                        <p:tgtEl>
                                          <p:spTgt spid="27"/>
                                        </p:tgtEl>
                                      </p:cBhvr>
                                    </p:animEffect>
                                  </p:childTnLst>
                                </p:cTn>
                              </p:par>
                            </p:childTnLst>
                          </p:cTn>
                        </p:par>
                        <p:par>
                          <p:cTn id="126" fill="hold">
                            <p:stCondLst>
                              <p:cond delay="1000"/>
                            </p:stCondLst>
                            <p:childTnLst>
                              <p:par>
                                <p:cTn id="127" presetID="10" presetClass="entr" presetSubtype="0" fill="hold" grpId="2" nodeType="afterEffect">
                                  <p:stCondLst>
                                    <p:cond delay="0"/>
                                  </p:stCondLst>
                                  <p:childTnLst>
                                    <p:set>
                                      <p:cBhvr>
                                        <p:cTn id="128" dur="1" fill="hold">
                                          <p:stCondLst>
                                            <p:cond delay="0"/>
                                          </p:stCondLst>
                                        </p:cTn>
                                        <p:tgtEl>
                                          <p:spTgt spid="28"/>
                                        </p:tgtEl>
                                        <p:attrNameLst>
                                          <p:attrName>style.visibility</p:attrName>
                                        </p:attrNameLst>
                                      </p:cBhvr>
                                      <p:to>
                                        <p:strVal val="visible"/>
                                      </p:to>
                                    </p:set>
                                    <p:animEffect transition="in" filter="fade">
                                      <p:cBhvr>
                                        <p:cTn id="129" dur="500"/>
                                        <p:tgtEl>
                                          <p:spTgt spid="28"/>
                                        </p:tgtEl>
                                      </p:cBhvr>
                                    </p:animEffect>
                                  </p:childTnLst>
                                </p:cTn>
                              </p:par>
                            </p:childTnLst>
                          </p:cTn>
                        </p:par>
                        <p:par>
                          <p:cTn id="130" fill="hold">
                            <p:stCondLst>
                              <p:cond delay="1500"/>
                            </p:stCondLst>
                            <p:childTnLst>
                              <p:par>
                                <p:cTn id="131" presetID="10" presetClass="entr" presetSubtype="0" fill="hold" grpId="2" nodeType="after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fade">
                                      <p:cBhvr>
                                        <p:cTn id="133" dur="5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2" nodeType="clickEffect">
                                  <p:stCondLst>
                                    <p:cond delay="0"/>
                                  </p:stCondLst>
                                  <p:childTnLst>
                                    <p:set>
                                      <p:cBhvr>
                                        <p:cTn id="137" dur="1" fill="hold">
                                          <p:stCondLst>
                                            <p:cond delay="0"/>
                                          </p:stCondLst>
                                        </p:cTn>
                                        <p:tgtEl>
                                          <p:spTgt spid="31"/>
                                        </p:tgtEl>
                                        <p:attrNameLst>
                                          <p:attrName>style.visibility</p:attrName>
                                        </p:attrNameLst>
                                      </p:cBhvr>
                                      <p:to>
                                        <p:strVal val="visible"/>
                                      </p:to>
                                    </p:set>
                                    <p:animEffect transition="in" filter="fade">
                                      <p:cBhvr>
                                        <p:cTn id="138" dur="500"/>
                                        <p:tgtEl>
                                          <p:spTgt spid="31"/>
                                        </p:tgtEl>
                                      </p:cBhvr>
                                    </p:animEffect>
                                  </p:childTnLst>
                                </p:cTn>
                              </p:par>
                            </p:childTnLst>
                          </p:cTn>
                        </p:par>
                        <p:par>
                          <p:cTn id="139" fill="hold">
                            <p:stCondLst>
                              <p:cond delay="500"/>
                            </p:stCondLst>
                            <p:childTnLst>
                              <p:par>
                                <p:cTn id="140" presetID="10" presetClass="entr" presetSubtype="0" fill="hold" grpId="2" nodeType="after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fade">
                                      <p:cBhvr>
                                        <p:cTn id="142" dur="500"/>
                                        <p:tgtEl>
                                          <p:spTgt spid="32"/>
                                        </p:tgtEl>
                                      </p:cBhvr>
                                    </p:animEffect>
                                  </p:childTnLst>
                                </p:cTn>
                              </p:par>
                            </p:childTnLst>
                          </p:cTn>
                        </p:par>
                        <p:par>
                          <p:cTn id="143" fill="hold">
                            <p:stCondLst>
                              <p:cond delay="1000"/>
                            </p:stCondLst>
                            <p:childTnLst>
                              <p:par>
                                <p:cTn id="144" presetID="10" presetClass="entr" presetSubtype="0" fill="hold" grpId="2" nodeType="after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fade">
                                      <p:cBhvr>
                                        <p:cTn id="146" dur="500"/>
                                        <p:tgtEl>
                                          <p:spTgt spid="33"/>
                                        </p:tgtEl>
                                      </p:cBhvr>
                                    </p:animEffect>
                                  </p:childTnLst>
                                </p:cTn>
                              </p:par>
                            </p:childTnLst>
                          </p:cTn>
                        </p:par>
                        <p:par>
                          <p:cTn id="147" fill="hold">
                            <p:stCondLst>
                              <p:cond delay="1500"/>
                            </p:stCondLst>
                            <p:childTnLst>
                              <p:par>
                                <p:cTn id="148" presetID="10" presetClass="entr" presetSubtype="0" fill="hold" grpId="2" nodeType="afterEffect">
                                  <p:stCondLst>
                                    <p:cond delay="0"/>
                                  </p:stCondLst>
                                  <p:childTnLst>
                                    <p:set>
                                      <p:cBhvr>
                                        <p:cTn id="149" dur="1" fill="hold">
                                          <p:stCondLst>
                                            <p:cond delay="0"/>
                                          </p:stCondLst>
                                        </p:cTn>
                                        <p:tgtEl>
                                          <p:spTgt spid="34"/>
                                        </p:tgtEl>
                                        <p:attrNameLst>
                                          <p:attrName>style.visibility</p:attrName>
                                        </p:attrNameLst>
                                      </p:cBhvr>
                                      <p:to>
                                        <p:strVal val="visible"/>
                                      </p:to>
                                    </p:set>
                                    <p:animEffect transition="in" filter="fade">
                                      <p:cBhvr>
                                        <p:cTn id="150" dur="500"/>
                                        <p:tgtEl>
                                          <p:spTgt spid="34"/>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2" nodeType="clickEffect">
                                  <p:stCondLst>
                                    <p:cond delay="0"/>
                                  </p:stCondLst>
                                  <p:childTnLst>
                                    <p:set>
                                      <p:cBhvr>
                                        <p:cTn id="154" dur="1" fill="hold">
                                          <p:stCondLst>
                                            <p:cond delay="0"/>
                                          </p:stCondLst>
                                        </p:cTn>
                                        <p:tgtEl>
                                          <p:spTgt spid="35"/>
                                        </p:tgtEl>
                                        <p:attrNameLst>
                                          <p:attrName>style.visibility</p:attrName>
                                        </p:attrNameLst>
                                      </p:cBhvr>
                                      <p:to>
                                        <p:strVal val="visible"/>
                                      </p:to>
                                    </p:set>
                                    <p:animEffect transition="in" filter="fade">
                                      <p:cBhvr>
                                        <p:cTn id="155" dur="500"/>
                                        <p:tgtEl>
                                          <p:spTgt spid="35"/>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2" nodeType="clickEffect">
                                  <p:stCondLst>
                                    <p:cond delay="0"/>
                                  </p:stCondLst>
                                  <p:childTnLst>
                                    <p:set>
                                      <p:cBhvr>
                                        <p:cTn id="159" dur="1" fill="hold">
                                          <p:stCondLst>
                                            <p:cond delay="0"/>
                                          </p:stCondLst>
                                        </p:cTn>
                                        <p:tgtEl>
                                          <p:spTgt spid="36"/>
                                        </p:tgtEl>
                                        <p:attrNameLst>
                                          <p:attrName>style.visibility</p:attrName>
                                        </p:attrNameLst>
                                      </p:cBhvr>
                                      <p:to>
                                        <p:strVal val="visible"/>
                                      </p:to>
                                    </p:set>
                                    <p:animEffect transition="in" filter="fade">
                                      <p:cBhvr>
                                        <p:cTn id="160" dur="500"/>
                                        <p:tgtEl>
                                          <p:spTgt spid="36"/>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ntr" presetSubtype="0" fill="hold" grpId="2" nodeType="clickEffect">
                                  <p:stCondLst>
                                    <p:cond delay="0"/>
                                  </p:stCondLst>
                                  <p:childTnLst>
                                    <p:set>
                                      <p:cBhvr>
                                        <p:cTn id="164" dur="1" fill="hold">
                                          <p:stCondLst>
                                            <p:cond delay="0"/>
                                          </p:stCondLst>
                                        </p:cTn>
                                        <p:tgtEl>
                                          <p:spTgt spid="38"/>
                                        </p:tgtEl>
                                        <p:attrNameLst>
                                          <p:attrName>style.visibility</p:attrName>
                                        </p:attrNameLst>
                                      </p:cBhvr>
                                      <p:to>
                                        <p:strVal val="visible"/>
                                      </p:to>
                                    </p:set>
                                    <p:animEffect transition="in" filter="fade">
                                      <p:cBhvr>
                                        <p:cTn id="165" dur="500"/>
                                        <p:tgtEl>
                                          <p:spTgt spid="38"/>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ntr" presetSubtype="0" fill="hold" grpId="2" nodeType="clickEffect">
                                  <p:stCondLst>
                                    <p:cond delay="0"/>
                                  </p:stCondLst>
                                  <p:childTnLst>
                                    <p:set>
                                      <p:cBhvr>
                                        <p:cTn id="169" dur="1" fill="hold">
                                          <p:stCondLst>
                                            <p:cond delay="0"/>
                                          </p:stCondLst>
                                        </p:cTn>
                                        <p:tgtEl>
                                          <p:spTgt spid="39"/>
                                        </p:tgtEl>
                                        <p:attrNameLst>
                                          <p:attrName>style.visibility</p:attrName>
                                        </p:attrNameLst>
                                      </p:cBhvr>
                                      <p:to>
                                        <p:strVal val="visible"/>
                                      </p:to>
                                    </p:set>
                                    <p:animEffect transition="in" filter="fade">
                                      <p:cBhvr>
                                        <p:cTn id="170" dur="500"/>
                                        <p:tgtEl>
                                          <p:spTgt spid="39"/>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2" nodeType="clickEffect">
                                  <p:stCondLst>
                                    <p:cond delay="0"/>
                                  </p:stCondLst>
                                  <p:childTnLst>
                                    <p:set>
                                      <p:cBhvr>
                                        <p:cTn id="174" dur="1" fill="hold">
                                          <p:stCondLst>
                                            <p:cond delay="0"/>
                                          </p:stCondLst>
                                        </p:cTn>
                                        <p:tgtEl>
                                          <p:spTgt spid="40"/>
                                        </p:tgtEl>
                                        <p:attrNameLst>
                                          <p:attrName>style.visibility</p:attrName>
                                        </p:attrNameLst>
                                      </p:cBhvr>
                                      <p:to>
                                        <p:strVal val="visible"/>
                                      </p:to>
                                    </p:set>
                                    <p:animEffect transition="in" filter="fade">
                                      <p:cBhvr>
                                        <p:cTn id="17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2" grpId="2"/>
      <p:bldP spid="27" grpId="0"/>
      <p:bldP spid="27" grpId="1"/>
      <p:bldP spid="27" grpId="2"/>
      <p:bldP spid="28" grpId="0"/>
      <p:bldP spid="28" grpId="1"/>
      <p:bldP spid="28" grpId="2"/>
      <p:bldP spid="29" grpId="0"/>
      <p:bldP spid="29" grpId="1"/>
      <p:bldP spid="29" grpId="2"/>
      <p:bldP spid="30" grpId="0"/>
      <p:bldP spid="30" grpId="1"/>
      <p:bldP spid="30" grpId="2"/>
      <p:bldP spid="31" grpId="0"/>
      <p:bldP spid="31" grpId="1"/>
      <p:bldP spid="31" grpId="2"/>
      <p:bldP spid="32" grpId="0"/>
      <p:bldP spid="32" grpId="1"/>
      <p:bldP spid="32" grpId="2"/>
      <p:bldP spid="33" grpId="0"/>
      <p:bldP spid="33" grpId="1"/>
      <p:bldP spid="33" grpId="2"/>
      <p:bldP spid="34" grpId="0"/>
      <p:bldP spid="34" grpId="1"/>
      <p:bldP spid="34" grpId="2"/>
      <p:bldP spid="35" grpId="0" animBg="1"/>
      <p:bldP spid="35" grpId="1" animBg="1"/>
      <p:bldP spid="35" grpId="2" animBg="1"/>
      <p:bldP spid="36" grpId="0" animBg="1"/>
      <p:bldP spid="36" grpId="1" animBg="1"/>
      <p:bldP spid="36" grpId="2" animBg="1"/>
      <p:bldP spid="38" grpId="0" animBg="1"/>
      <p:bldP spid="38" grpId="1" animBg="1"/>
      <p:bldP spid="38" grpId="2" animBg="1"/>
      <p:bldP spid="39" grpId="0" animBg="1"/>
      <p:bldP spid="39" grpId="1" animBg="1"/>
      <p:bldP spid="39" grpId="2" animBg="1"/>
      <p:bldP spid="40" grpId="0" animBg="1"/>
      <p:bldP spid="40" grpId="1" animBg="1"/>
      <p:bldP spid="40"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1">
            <a:extLst>
              <a:ext uri="{FF2B5EF4-FFF2-40B4-BE49-F238E27FC236}">
                <a16:creationId xmlns:a16="http://schemas.microsoft.com/office/drawing/2014/main" id="{DD24CEDD-85B0-295A-980F-BF3E03AA81EE}"/>
              </a:ext>
            </a:extLst>
          </p:cNvPr>
          <p:cNvSpPr txBox="1"/>
          <p:nvPr/>
        </p:nvSpPr>
        <p:spPr>
          <a:xfrm>
            <a:off x="5181648" y="2927241"/>
            <a:ext cx="6425281" cy="2566851"/>
          </a:xfrm>
          <a:prstGeom prst="rect">
            <a:avLst/>
          </a:prstGeom>
        </p:spPr>
        <p:txBody>
          <a:bodyPr vert="horz" lIns="91440" tIns="45720" rIns="91440" bIns="45720" rtlCol="0" anchor="b">
            <a:normAutofit fontScale="925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90000"/>
              </a:lnSpc>
              <a:spcBef>
                <a:spcPct val="0"/>
              </a:spcBef>
              <a:spcAft>
                <a:spcPts val="600"/>
              </a:spcAft>
            </a:pPr>
            <a:r>
              <a:rPr lang="en-US" sz="4700" b="1">
                <a:latin typeface="Candara"/>
                <a:ea typeface="+mj-ea"/>
                <a:cs typeface="+mj-cs"/>
              </a:rPr>
              <a:t>Presenting is a skill…</a:t>
            </a:r>
            <a:endParaRPr lang="en-US" sz="4700" b="1">
              <a:latin typeface="Candara"/>
              <a:ea typeface="+mj-ea"/>
              <a:cs typeface="Calibri Light"/>
            </a:endParaRPr>
          </a:p>
          <a:p>
            <a:pPr marL="0" indent="0">
              <a:lnSpc>
                <a:spcPct val="90000"/>
              </a:lnSpc>
              <a:spcBef>
                <a:spcPct val="0"/>
              </a:spcBef>
              <a:spcAft>
                <a:spcPts val="600"/>
              </a:spcAft>
            </a:pPr>
            <a:endParaRPr lang="en-US" sz="4700" b="1">
              <a:latin typeface="Candara"/>
              <a:ea typeface="+mj-ea"/>
              <a:cs typeface="Calibri Light"/>
            </a:endParaRPr>
          </a:p>
          <a:p>
            <a:pPr marL="0" indent="0">
              <a:lnSpc>
                <a:spcPct val="90000"/>
              </a:lnSpc>
              <a:spcBef>
                <a:spcPct val="0"/>
              </a:spcBef>
              <a:spcAft>
                <a:spcPts val="600"/>
              </a:spcAft>
            </a:pPr>
            <a:r>
              <a:rPr lang="en-US" sz="4700" b="1">
                <a:latin typeface="Candara"/>
                <a:ea typeface="+mj-ea"/>
                <a:cs typeface="+mj-cs"/>
              </a:rPr>
              <a:t>developed through experience and training</a:t>
            </a:r>
            <a:endParaRPr lang="en-US" sz="2600">
              <a:latin typeface="Candara"/>
              <a:ea typeface="+mj-ea"/>
              <a:cs typeface="Calibri Light"/>
            </a:endParaRPr>
          </a:p>
        </p:txBody>
      </p:sp>
      <p:pic>
        <p:nvPicPr>
          <p:cNvPr id="12" name="Picture 13" descr="A picture containing diagram&#10;&#10;Description automatically generated">
            <a:extLst>
              <a:ext uri="{FF2B5EF4-FFF2-40B4-BE49-F238E27FC236}">
                <a16:creationId xmlns:a16="http://schemas.microsoft.com/office/drawing/2014/main" id="{479BC29F-19FD-EB29-B5CC-14BA40B433E5}"/>
              </a:ext>
            </a:extLst>
          </p:cNvPr>
          <p:cNvPicPr>
            <a:picLocks noChangeAspect="1"/>
          </p:cNvPicPr>
          <p:nvPr/>
        </p:nvPicPr>
        <p:blipFill rotWithShape="1">
          <a:blip r:embed="rId2"/>
          <a:srcRect l="28292" r="29263"/>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21321389-C339-4F62-9DB4-58D51CA7C0C6}"/>
              </a:ext>
            </a:extLst>
          </p:cNvPr>
          <p:cNvSpPr>
            <a:spLocks noGrp="1"/>
          </p:cNvSpPr>
          <p:nvPr>
            <p:ph idx="4294967295"/>
          </p:nvPr>
        </p:nvSpPr>
        <p:spPr>
          <a:xfrm>
            <a:off x="4470448" y="471424"/>
            <a:ext cx="7528366" cy="1045464"/>
          </a:xfrm>
        </p:spPr>
        <p:txBody>
          <a:bodyPr vert="horz" lIns="91440" tIns="45720" rIns="91440" bIns="45720" rtlCol="0" anchor="t">
            <a:noAutofit/>
          </a:bodyPr>
          <a:lstStyle/>
          <a:p>
            <a:pPr marL="0" indent="0">
              <a:buNone/>
            </a:pPr>
            <a:r>
              <a:rPr lang="en-US" sz="5400" b="1" i="1">
                <a:latin typeface="Candara"/>
              </a:rPr>
              <a:t>“Great speakers aren’t born, they are trained.”</a:t>
            </a:r>
            <a:endParaRPr lang="en-US" sz="5400">
              <a:latin typeface="Candara"/>
              <a:cs typeface="Calibri" panose="020F0502020204030204"/>
            </a:endParaRPr>
          </a:p>
        </p:txBody>
      </p:sp>
    </p:spTree>
    <p:extLst>
      <p:ext uri="{BB962C8B-B14F-4D97-AF65-F5344CB8AC3E}">
        <p14:creationId xmlns:p14="http://schemas.microsoft.com/office/powerpoint/2010/main" val="149639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4">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1D07-D112-4884-B5F8-D809A1F800DB}"/>
              </a:ext>
            </a:extLst>
          </p:cNvPr>
          <p:cNvSpPr>
            <a:spLocks noGrp="1"/>
          </p:cNvSpPr>
          <p:nvPr>
            <p:ph type="title"/>
          </p:nvPr>
        </p:nvSpPr>
        <p:spPr>
          <a:xfrm>
            <a:off x="2552697" y="348866"/>
            <a:ext cx="7533018" cy="877729"/>
          </a:xfrm>
        </p:spPr>
        <p:txBody>
          <a:bodyPr anchor="ctr">
            <a:normAutofit/>
          </a:bodyPr>
          <a:lstStyle/>
          <a:p>
            <a:pPr algn="ctr"/>
            <a:r>
              <a:rPr lang="en-US" b="1">
                <a:latin typeface="Candara"/>
              </a:rPr>
              <a:t>Formatting - layout</a:t>
            </a:r>
          </a:p>
        </p:txBody>
      </p:sp>
      <p:grpSp>
        <p:nvGrpSpPr>
          <p:cNvPr id="3" name="Group 2">
            <a:extLst>
              <a:ext uri="{FF2B5EF4-FFF2-40B4-BE49-F238E27FC236}">
                <a16:creationId xmlns:a16="http://schemas.microsoft.com/office/drawing/2014/main" id="{E6B20E86-BAC2-4A38-9023-2B88592CC496}"/>
              </a:ext>
            </a:extLst>
          </p:cNvPr>
          <p:cNvGrpSpPr/>
          <p:nvPr/>
        </p:nvGrpSpPr>
        <p:grpSpPr>
          <a:xfrm>
            <a:off x="2085625" y="1901303"/>
            <a:ext cx="2399612" cy="2064084"/>
            <a:chOff x="561625" y="1901303"/>
            <a:chExt cx="2399612" cy="2064084"/>
          </a:xfrm>
        </p:grpSpPr>
        <p:sp>
          <p:nvSpPr>
            <p:cNvPr id="6" name="Freeform: Shape 5">
              <a:extLst>
                <a:ext uri="{FF2B5EF4-FFF2-40B4-BE49-F238E27FC236}">
                  <a16:creationId xmlns:a16="http://schemas.microsoft.com/office/drawing/2014/main" id="{F55F3C94-4B8E-4ED7-9513-1F8EAEED7363}"/>
                </a:ext>
              </a:extLst>
            </p:cNvPr>
            <p:cNvSpPr/>
            <p:nvPr/>
          </p:nvSpPr>
          <p:spPr>
            <a:xfrm>
              <a:off x="561625" y="3245387"/>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r>
                <a:rPr lang="en-US" sz="2800"/>
                <a:t>Alignment</a:t>
              </a:r>
            </a:p>
          </p:txBody>
        </p:sp>
        <p:pic>
          <p:nvPicPr>
            <p:cNvPr id="9218" name="Picture 2" descr="Align Icon #181267 - Free Icons Library">
              <a:extLst>
                <a:ext uri="{FF2B5EF4-FFF2-40B4-BE49-F238E27FC236}">
                  <a16:creationId xmlns:a16="http://schemas.microsoft.com/office/drawing/2014/main" id="{620CD396-71C7-44FB-A3F5-EC4A4F06B5E8}"/>
                </a:ext>
              </a:extLst>
            </p:cNvPr>
            <p:cNvPicPr>
              <a:picLocks noChangeAspect="1" noChangeArrowheads="1"/>
            </p:cNvPicPr>
            <p:nvPr/>
          </p:nvPicPr>
          <p: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182547" y="1901303"/>
              <a:ext cx="1097280" cy="10972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21934936-7BE3-4CD8-BD54-9FE3FB108BA6}"/>
              </a:ext>
            </a:extLst>
          </p:cNvPr>
          <p:cNvGrpSpPr/>
          <p:nvPr/>
        </p:nvGrpSpPr>
        <p:grpSpPr>
          <a:xfrm>
            <a:off x="4905171" y="1901303"/>
            <a:ext cx="2399612" cy="2064084"/>
            <a:chOff x="3381171" y="1901303"/>
            <a:chExt cx="2399612" cy="2064084"/>
          </a:xfrm>
        </p:grpSpPr>
        <p:sp>
          <p:nvSpPr>
            <p:cNvPr id="8" name="Freeform: Shape 7">
              <a:extLst>
                <a:ext uri="{FF2B5EF4-FFF2-40B4-BE49-F238E27FC236}">
                  <a16:creationId xmlns:a16="http://schemas.microsoft.com/office/drawing/2014/main" id="{548FFE98-E28F-475A-8CE2-2CBFA61D3814}"/>
                </a:ext>
              </a:extLst>
            </p:cNvPr>
            <p:cNvSpPr/>
            <p:nvPr/>
          </p:nvSpPr>
          <p:spPr>
            <a:xfrm>
              <a:off x="3381171" y="3245387"/>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r>
                <a:rPr lang="en-US" sz="2800"/>
                <a:t>Proximity</a:t>
              </a:r>
            </a:p>
          </p:txBody>
        </p:sp>
        <p:pic>
          <p:nvPicPr>
            <p:cNvPr id="9220" name="Picture 4" descr="Proximity Icons - Download Free Vector Icons | Noun Project">
              <a:extLst>
                <a:ext uri="{FF2B5EF4-FFF2-40B4-BE49-F238E27FC236}">
                  <a16:creationId xmlns:a16="http://schemas.microsoft.com/office/drawing/2014/main" id="{B90ECACF-8237-43BF-AA31-A4725AC19F23}"/>
                </a:ext>
              </a:extLst>
            </p:cNvPr>
            <p:cNvPicPr>
              <a:picLocks noChangeAspect="1" noChangeArrowheads="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021578" y="1901303"/>
              <a:ext cx="1097280" cy="10972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 name="Group 4">
            <a:extLst>
              <a:ext uri="{FF2B5EF4-FFF2-40B4-BE49-F238E27FC236}">
                <a16:creationId xmlns:a16="http://schemas.microsoft.com/office/drawing/2014/main" id="{7DC554BD-72CC-4DF5-B78E-44AEBF44318A}"/>
              </a:ext>
            </a:extLst>
          </p:cNvPr>
          <p:cNvGrpSpPr/>
          <p:nvPr/>
        </p:nvGrpSpPr>
        <p:grpSpPr>
          <a:xfrm>
            <a:off x="7724716" y="1901303"/>
            <a:ext cx="2399612" cy="2064084"/>
            <a:chOff x="6200716" y="1901303"/>
            <a:chExt cx="2399612" cy="2064084"/>
          </a:xfrm>
        </p:grpSpPr>
        <p:sp>
          <p:nvSpPr>
            <p:cNvPr id="10" name="Freeform: Shape 9">
              <a:extLst>
                <a:ext uri="{FF2B5EF4-FFF2-40B4-BE49-F238E27FC236}">
                  <a16:creationId xmlns:a16="http://schemas.microsoft.com/office/drawing/2014/main" id="{79D165C1-F91D-4ACE-B27E-4E04F3543675}"/>
                </a:ext>
              </a:extLst>
            </p:cNvPr>
            <p:cNvSpPr/>
            <p:nvPr/>
          </p:nvSpPr>
          <p:spPr>
            <a:xfrm>
              <a:off x="6200716" y="3245387"/>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r>
                <a:rPr lang="en-US" sz="2800"/>
                <a:t>Repetition</a:t>
              </a:r>
            </a:p>
          </p:txBody>
        </p:sp>
        <p:pic>
          <p:nvPicPr>
            <p:cNvPr id="9222" name="Picture 6" descr="Repeat Icons - Download Free Vector Icons | Noun Project">
              <a:extLst>
                <a:ext uri="{FF2B5EF4-FFF2-40B4-BE49-F238E27FC236}">
                  <a16:creationId xmlns:a16="http://schemas.microsoft.com/office/drawing/2014/main" id="{8C12AAD2-48B5-4A06-BDF8-D63B462EFBE3}"/>
                </a:ext>
              </a:extLst>
            </p:cNvPr>
            <p:cNvPicPr>
              <a:picLocks noChangeAspect="1" noChangeArrowheads="1"/>
            </p:cNvPicPr>
            <p:nvPr/>
          </p:nvPicPr>
          <p:blipFill>
            <a:blip r:embed="rId4" cstate="email">
              <a:duotone>
                <a:schemeClr val="accent3">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860609" y="1901303"/>
              <a:ext cx="1097280" cy="10972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Group 6">
            <a:extLst>
              <a:ext uri="{FF2B5EF4-FFF2-40B4-BE49-F238E27FC236}">
                <a16:creationId xmlns:a16="http://schemas.microsoft.com/office/drawing/2014/main" id="{B518D83F-5B36-4A9C-B454-682FF597AB08}"/>
              </a:ext>
            </a:extLst>
          </p:cNvPr>
          <p:cNvGrpSpPr/>
          <p:nvPr/>
        </p:nvGrpSpPr>
        <p:grpSpPr>
          <a:xfrm>
            <a:off x="2085625" y="4395260"/>
            <a:ext cx="2399612" cy="2123664"/>
            <a:chOff x="561625" y="4395260"/>
            <a:chExt cx="2399612" cy="2123664"/>
          </a:xfrm>
        </p:grpSpPr>
        <p:sp>
          <p:nvSpPr>
            <p:cNvPr id="16" name="Freeform: Shape 15">
              <a:extLst>
                <a:ext uri="{FF2B5EF4-FFF2-40B4-BE49-F238E27FC236}">
                  <a16:creationId xmlns:a16="http://schemas.microsoft.com/office/drawing/2014/main" id="{465F1EA0-692A-477A-A708-9136141D8CEB}"/>
                </a:ext>
              </a:extLst>
            </p:cNvPr>
            <p:cNvSpPr/>
            <p:nvPr/>
          </p:nvSpPr>
          <p:spPr>
            <a:xfrm>
              <a:off x="561625" y="5798924"/>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r>
                <a:rPr lang="en-US" sz="2800"/>
                <a:t>Contrast</a:t>
              </a:r>
            </a:p>
          </p:txBody>
        </p:sp>
        <p:pic>
          <p:nvPicPr>
            <p:cNvPr id="9224" name="Picture 8" descr="Free Contrast Icon of Glyph style - Available in SVG, PNG, EPS, AI &amp; Icon  fonts">
              <a:extLst>
                <a:ext uri="{FF2B5EF4-FFF2-40B4-BE49-F238E27FC236}">
                  <a16:creationId xmlns:a16="http://schemas.microsoft.com/office/drawing/2014/main" id="{FF941450-2962-43A4-82EF-2456EF6B6577}"/>
                </a:ext>
              </a:extLst>
            </p:cNvPr>
            <p:cNvPicPr>
              <a:picLocks noChangeAspect="1" noChangeArrowheads="1"/>
            </p:cNvPicPr>
            <p:nvPr/>
          </p:nvPicPr>
          <p:blipFill>
            <a:blip r:embed="rId5" cstate="email">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182547" y="4395260"/>
              <a:ext cx="1097280" cy="10972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4DF6DA7-6116-4027-8652-8625FA8258C2}"/>
              </a:ext>
            </a:extLst>
          </p:cNvPr>
          <p:cNvGrpSpPr/>
          <p:nvPr/>
        </p:nvGrpSpPr>
        <p:grpSpPr>
          <a:xfrm>
            <a:off x="4905171" y="4408584"/>
            <a:ext cx="2399612" cy="2110341"/>
            <a:chOff x="3381171" y="4408583"/>
            <a:chExt cx="2399612" cy="2110341"/>
          </a:xfrm>
        </p:grpSpPr>
        <p:sp>
          <p:nvSpPr>
            <p:cNvPr id="18" name="Freeform: Shape 17">
              <a:extLst>
                <a:ext uri="{FF2B5EF4-FFF2-40B4-BE49-F238E27FC236}">
                  <a16:creationId xmlns:a16="http://schemas.microsoft.com/office/drawing/2014/main" id="{734929EC-3E61-4F75-90FA-D3C6A87382CE}"/>
                </a:ext>
              </a:extLst>
            </p:cNvPr>
            <p:cNvSpPr/>
            <p:nvPr/>
          </p:nvSpPr>
          <p:spPr>
            <a:xfrm>
              <a:off x="3381171" y="5798924"/>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r>
                <a:rPr lang="en-US" sz="2800"/>
                <a:t>Balance</a:t>
              </a:r>
            </a:p>
          </p:txBody>
        </p:sp>
        <p:pic>
          <p:nvPicPr>
            <p:cNvPr id="9226" name="Picture 10" descr="Weight Balance PNG Free Image | PNG All">
              <a:extLst>
                <a:ext uri="{FF2B5EF4-FFF2-40B4-BE49-F238E27FC236}">
                  <a16:creationId xmlns:a16="http://schemas.microsoft.com/office/drawing/2014/main" id="{D9A4A46C-7CCD-4321-BC27-D4FDCCEE98D1}"/>
                </a:ext>
              </a:extLst>
            </p:cNvPr>
            <p:cNvPicPr>
              <a:picLocks noChangeAspect="1" noChangeArrowheads="1"/>
            </p:cNvPicPr>
            <p:nvPr/>
          </p:nvPicPr>
          <p:blipFill>
            <a:blip r:embed="rId6" cstate="email">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021578" y="4408583"/>
              <a:ext cx="1097280" cy="109624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76540F6F-025D-4A3D-A983-8A14E5911C11}"/>
              </a:ext>
            </a:extLst>
          </p:cNvPr>
          <p:cNvGrpSpPr/>
          <p:nvPr/>
        </p:nvGrpSpPr>
        <p:grpSpPr>
          <a:xfrm>
            <a:off x="7724716" y="4408584"/>
            <a:ext cx="2399612" cy="2110341"/>
            <a:chOff x="6200716" y="4408583"/>
            <a:chExt cx="2399612" cy="2110341"/>
          </a:xfrm>
        </p:grpSpPr>
        <p:sp>
          <p:nvSpPr>
            <p:cNvPr id="21" name="Freeform: Shape 20">
              <a:extLst>
                <a:ext uri="{FF2B5EF4-FFF2-40B4-BE49-F238E27FC236}">
                  <a16:creationId xmlns:a16="http://schemas.microsoft.com/office/drawing/2014/main" id="{FD6B7B14-73CE-4532-8349-7C1F5F5735F7}"/>
                </a:ext>
              </a:extLst>
            </p:cNvPr>
            <p:cNvSpPr/>
            <p:nvPr/>
          </p:nvSpPr>
          <p:spPr>
            <a:xfrm>
              <a:off x="6200716" y="5798924"/>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a:r>
                <a:rPr lang="en-US" sz="2800"/>
                <a:t>White space</a:t>
              </a:r>
            </a:p>
          </p:txBody>
        </p:sp>
        <p:pic>
          <p:nvPicPr>
            <p:cNvPr id="9228" name="Picture 12" descr="kanizsa | Inside 'Dores | Vanderbilt University">
              <a:extLst>
                <a:ext uri="{FF2B5EF4-FFF2-40B4-BE49-F238E27FC236}">
                  <a16:creationId xmlns:a16="http://schemas.microsoft.com/office/drawing/2014/main" id="{56075EC3-F4B4-4E2D-BBD3-16BAC87F4393}"/>
                </a:ext>
              </a:extLst>
            </p:cNvPr>
            <p:cNvPicPr>
              <a:picLocks noChangeAspect="1" noChangeArrowheads="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7071681" y="4408583"/>
              <a:ext cx="1097280" cy="10972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6723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1CBBC272-720A-4163-BC24-207369AA59D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2438400" y="457200"/>
            <a:ext cx="7315200" cy="5486400"/>
          </a:xfrm>
          <a:prstGeom prst="rect">
            <a:avLst/>
          </a:prstGeom>
          <a:ln>
            <a:solidFill>
              <a:schemeClr val="accent5">
                <a:lumMod val="50000"/>
              </a:schemeClr>
            </a:solidFill>
          </a:ln>
        </p:spPr>
      </p:pic>
      <p:sp>
        <p:nvSpPr>
          <p:cNvPr id="8" name="Freeform: Shape 7">
            <a:extLst>
              <a:ext uri="{FF2B5EF4-FFF2-40B4-BE49-F238E27FC236}">
                <a16:creationId xmlns:a16="http://schemas.microsoft.com/office/drawing/2014/main" id="{A6566D02-34FD-43CF-9F28-D3E3F9DB5BC4}"/>
              </a:ext>
            </a:extLst>
          </p:cNvPr>
          <p:cNvSpPr/>
          <p:nvPr/>
        </p:nvSpPr>
        <p:spPr>
          <a:xfrm>
            <a:off x="7353988" y="6035040"/>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r" defTabSz="1555750">
              <a:spcBef>
                <a:spcPct val="0"/>
              </a:spcBef>
              <a:spcAft>
                <a:spcPct val="35000"/>
              </a:spcAft>
            </a:pPr>
            <a:r>
              <a:rPr lang="en-US" sz="2800">
                <a:latin typeface="Candara" panose="020E0502030303020204" pitchFamily="34" charset="0"/>
              </a:rPr>
              <a:t>Alignment</a:t>
            </a:r>
          </a:p>
        </p:txBody>
      </p:sp>
    </p:spTree>
    <p:extLst>
      <p:ext uri="{BB962C8B-B14F-4D97-AF65-F5344CB8AC3E}">
        <p14:creationId xmlns:p14="http://schemas.microsoft.com/office/powerpoint/2010/main" val="418317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1E5949-680D-4304-B937-820AE0FB355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2438400" y="457200"/>
            <a:ext cx="7315200" cy="5486400"/>
          </a:xfrm>
          <a:prstGeom prst="rect">
            <a:avLst/>
          </a:prstGeom>
          <a:ln>
            <a:solidFill>
              <a:schemeClr val="accent5">
                <a:lumMod val="50000"/>
              </a:schemeClr>
            </a:solidFill>
          </a:ln>
        </p:spPr>
      </p:pic>
      <p:sp>
        <p:nvSpPr>
          <p:cNvPr id="7" name="Freeform: Shape 6">
            <a:extLst>
              <a:ext uri="{FF2B5EF4-FFF2-40B4-BE49-F238E27FC236}">
                <a16:creationId xmlns:a16="http://schemas.microsoft.com/office/drawing/2014/main" id="{D8B5B4D5-28A8-4225-8295-7AD87ADC3C00}"/>
              </a:ext>
            </a:extLst>
          </p:cNvPr>
          <p:cNvSpPr/>
          <p:nvPr/>
        </p:nvSpPr>
        <p:spPr>
          <a:xfrm>
            <a:off x="7353988" y="6035040"/>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r" defTabSz="1555750">
              <a:spcBef>
                <a:spcPct val="0"/>
              </a:spcBef>
              <a:spcAft>
                <a:spcPct val="35000"/>
              </a:spcAft>
            </a:pPr>
            <a:r>
              <a:rPr lang="en-US" sz="2800">
                <a:latin typeface="Candara" panose="020E0502030303020204" pitchFamily="34" charset="0"/>
              </a:rPr>
              <a:t>Proximity</a:t>
            </a:r>
          </a:p>
        </p:txBody>
      </p:sp>
    </p:spTree>
    <p:extLst>
      <p:ext uri="{BB962C8B-B14F-4D97-AF65-F5344CB8AC3E}">
        <p14:creationId xmlns:p14="http://schemas.microsoft.com/office/powerpoint/2010/main" val="28548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9DD98BD4-3DC9-42F2-8C62-4940E751E52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2438400" y="457200"/>
            <a:ext cx="7315200" cy="5486400"/>
          </a:xfrm>
          <a:prstGeom prst="rect">
            <a:avLst/>
          </a:prstGeom>
          <a:ln>
            <a:solidFill>
              <a:schemeClr val="accent5">
                <a:lumMod val="50000"/>
              </a:schemeClr>
            </a:solidFill>
          </a:ln>
        </p:spPr>
      </p:pic>
      <p:sp>
        <p:nvSpPr>
          <p:cNvPr id="4" name="Freeform: Shape 3">
            <a:extLst>
              <a:ext uri="{FF2B5EF4-FFF2-40B4-BE49-F238E27FC236}">
                <a16:creationId xmlns:a16="http://schemas.microsoft.com/office/drawing/2014/main" id="{114D25D0-BD1E-482D-86FE-A183E62015B9}"/>
              </a:ext>
            </a:extLst>
          </p:cNvPr>
          <p:cNvSpPr/>
          <p:nvPr/>
        </p:nvSpPr>
        <p:spPr>
          <a:xfrm>
            <a:off x="7353988" y="6035040"/>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r" defTabSz="1555750">
              <a:spcBef>
                <a:spcPct val="0"/>
              </a:spcBef>
              <a:spcAft>
                <a:spcPct val="35000"/>
              </a:spcAft>
            </a:pPr>
            <a:r>
              <a:rPr lang="en-US" sz="2800">
                <a:latin typeface="Candara" panose="020E0502030303020204" pitchFamily="34" charset="0"/>
              </a:rPr>
              <a:t>Repetition</a:t>
            </a:r>
          </a:p>
        </p:txBody>
      </p:sp>
    </p:spTree>
    <p:extLst>
      <p:ext uri="{BB962C8B-B14F-4D97-AF65-F5344CB8AC3E}">
        <p14:creationId xmlns:p14="http://schemas.microsoft.com/office/powerpoint/2010/main" val="3014033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B5F9D2-D9E2-4B79-8683-E0BFE5EA149C}"/>
              </a:ext>
            </a:extLst>
          </p:cNvPr>
          <p:cNvPicPr>
            <a:picLocks/>
          </p:cNvPicPr>
          <p:nvPr/>
        </p:nvPicPr>
        <p:blipFill>
          <a:blip r:embed="rId2">
            <a:extLst>
              <a:ext uri="{28A0092B-C50C-407E-A947-70E740481C1C}">
                <a14:useLocalDpi xmlns:a14="http://schemas.microsoft.com/office/drawing/2010/main"/>
              </a:ext>
            </a:extLst>
          </a:blip>
          <a:stretch>
            <a:fillRect/>
          </a:stretch>
        </p:blipFill>
        <p:spPr>
          <a:xfrm>
            <a:off x="1801835" y="1828800"/>
            <a:ext cx="4206240" cy="3108960"/>
          </a:xfrm>
          <a:prstGeom prst="rect">
            <a:avLst/>
          </a:prstGeom>
          <a:ln>
            <a:solidFill>
              <a:schemeClr val="accent5">
                <a:lumMod val="50000"/>
              </a:schemeClr>
            </a:solidFill>
          </a:ln>
        </p:spPr>
      </p:pic>
      <p:pic>
        <p:nvPicPr>
          <p:cNvPr id="8" name="Picture 7">
            <a:extLst>
              <a:ext uri="{FF2B5EF4-FFF2-40B4-BE49-F238E27FC236}">
                <a16:creationId xmlns:a16="http://schemas.microsoft.com/office/drawing/2014/main" id="{5A8DE478-0921-49E0-8D54-69811AD56AF4}"/>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190339" y="1828800"/>
            <a:ext cx="4199826" cy="3108960"/>
          </a:xfrm>
          <a:prstGeom prst="rect">
            <a:avLst/>
          </a:prstGeom>
          <a:ln>
            <a:solidFill>
              <a:schemeClr val="accent5">
                <a:lumMod val="50000"/>
              </a:schemeClr>
            </a:solidFill>
          </a:ln>
        </p:spPr>
      </p:pic>
      <p:sp>
        <p:nvSpPr>
          <p:cNvPr id="4" name="Freeform: Shape 3">
            <a:extLst>
              <a:ext uri="{FF2B5EF4-FFF2-40B4-BE49-F238E27FC236}">
                <a16:creationId xmlns:a16="http://schemas.microsoft.com/office/drawing/2014/main" id="{1FEDE513-A19E-4B02-930E-A86C43554A1C}"/>
              </a:ext>
            </a:extLst>
          </p:cNvPr>
          <p:cNvSpPr/>
          <p:nvPr/>
        </p:nvSpPr>
        <p:spPr>
          <a:xfrm>
            <a:off x="7981175" y="5029200"/>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r" defTabSz="1555750">
              <a:spcBef>
                <a:spcPct val="0"/>
              </a:spcBef>
              <a:spcAft>
                <a:spcPct val="35000"/>
              </a:spcAft>
            </a:pPr>
            <a:r>
              <a:rPr lang="en-US" sz="2800">
                <a:latin typeface="Candara" panose="020E0502030303020204" pitchFamily="34" charset="0"/>
              </a:rPr>
              <a:t>Contrast</a:t>
            </a:r>
          </a:p>
        </p:txBody>
      </p:sp>
    </p:spTree>
    <p:extLst>
      <p:ext uri="{BB962C8B-B14F-4D97-AF65-F5344CB8AC3E}">
        <p14:creationId xmlns:p14="http://schemas.microsoft.com/office/powerpoint/2010/main" val="249607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9ECEB7-AE37-454E-AC4A-AC05DE85A2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58461" y="1828800"/>
            <a:ext cx="4196861" cy="3147646"/>
          </a:xfrm>
          <a:prstGeom prst="rect">
            <a:avLst/>
          </a:prstGeom>
          <a:ln>
            <a:solidFill>
              <a:schemeClr val="accent5">
                <a:lumMod val="50000"/>
              </a:schemeClr>
            </a:solidFill>
          </a:ln>
        </p:spPr>
      </p:pic>
      <p:pic>
        <p:nvPicPr>
          <p:cNvPr id="5" name="Picture 4" descr="A picture containing graphical user interface&#10;&#10;Description automatically generated">
            <a:extLst>
              <a:ext uri="{FF2B5EF4-FFF2-40B4-BE49-F238E27FC236}">
                <a16:creationId xmlns:a16="http://schemas.microsoft.com/office/drawing/2014/main" id="{43512886-AD6F-4ADD-B3A2-6CFBBEB2B15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36682" y="1828800"/>
            <a:ext cx="4196861" cy="3147646"/>
          </a:xfrm>
          <a:prstGeom prst="rect">
            <a:avLst/>
          </a:prstGeom>
          <a:ln>
            <a:solidFill>
              <a:schemeClr val="accent5">
                <a:lumMod val="50000"/>
              </a:schemeClr>
            </a:solidFill>
          </a:ln>
        </p:spPr>
      </p:pic>
      <p:sp>
        <p:nvSpPr>
          <p:cNvPr id="6" name="Freeform: Shape 5">
            <a:extLst>
              <a:ext uri="{FF2B5EF4-FFF2-40B4-BE49-F238E27FC236}">
                <a16:creationId xmlns:a16="http://schemas.microsoft.com/office/drawing/2014/main" id="{BCB125C3-F157-42B1-BD80-10F67BEDDBDD}"/>
              </a:ext>
            </a:extLst>
          </p:cNvPr>
          <p:cNvSpPr/>
          <p:nvPr/>
        </p:nvSpPr>
        <p:spPr>
          <a:xfrm>
            <a:off x="8033930" y="5029200"/>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r" defTabSz="1555750">
              <a:spcBef>
                <a:spcPct val="0"/>
              </a:spcBef>
              <a:spcAft>
                <a:spcPct val="35000"/>
              </a:spcAft>
            </a:pPr>
            <a:r>
              <a:rPr lang="en-US" sz="2800">
                <a:latin typeface="Candara" panose="020E0502030303020204" pitchFamily="34" charset="0"/>
              </a:rPr>
              <a:t>Balance</a:t>
            </a:r>
          </a:p>
        </p:txBody>
      </p:sp>
    </p:spTree>
    <p:extLst>
      <p:ext uri="{BB962C8B-B14F-4D97-AF65-F5344CB8AC3E}">
        <p14:creationId xmlns:p14="http://schemas.microsoft.com/office/powerpoint/2010/main" val="178748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website&#10;&#10;Description automatically generated">
            <a:extLst>
              <a:ext uri="{FF2B5EF4-FFF2-40B4-BE49-F238E27FC236}">
                <a16:creationId xmlns:a16="http://schemas.microsoft.com/office/drawing/2014/main" id="{3658F1CB-603C-478A-9F10-A48185364F7A}"/>
              </a:ext>
            </a:extLst>
          </p:cNvPr>
          <p:cNvPicPr>
            <a:picLocks noChangeAspect="1"/>
          </p:cNvPicPr>
          <p:nvPr/>
        </p:nvPicPr>
        <p:blipFill>
          <a:blip r:embed="rId2">
            <a:clrChange>
              <a:clrFrom>
                <a:srgbClr val="F3F3F3"/>
              </a:clrFrom>
              <a:clrTo>
                <a:srgbClr val="F3F3F3">
                  <a:alpha val="0"/>
                </a:srgbClr>
              </a:clrTo>
            </a:clrChange>
            <a:extLst>
              <a:ext uri="{28A0092B-C50C-407E-A947-70E740481C1C}">
                <a14:useLocalDpi xmlns:a14="http://schemas.microsoft.com/office/drawing/2010/main"/>
              </a:ext>
            </a:extLst>
          </a:blip>
          <a:stretch>
            <a:fillRect/>
          </a:stretch>
        </p:blipFill>
        <p:spPr>
          <a:xfrm>
            <a:off x="2438400" y="457200"/>
            <a:ext cx="7315200" cy="5486400"/>
          </a:xfrm>
          <a:prstGeom prst="rect">
            <a:avLst/>
          </a:prstGeom>
          <a:solidFill>
            <a:schemeClr val="bg1"/>
          </a:solidFill>
          <a:ln>
            <a:solidFill>
              <a:schemeClr val="accent5">
                <a:lumMod val="50000"/>
              </a:schemeClr>
            </a:solidFill>
          </a:ln>
        </p:spPr>
      </p:pic>
      <p:sp>
        <p:nvSpPr>
          <p:cNvPr id="11" name="Freeform: Shape 10">
            <a:extLst>
              <a:ext uri="{FF2B5EF4-FFF2-40B4-BE49-F238E27FC236}">
                <a16:creationId xmlns:a16="http://schemas.microsoft.com/office/drawing/2014/main" id="{11897BD4-208F-4A0A-AAE6-BBBA0EE1D278}"/>
              </a:ext>
            </a:extLst>
          </p:cNvPr>
          <p:cNvSpPr/>
          <p:nvPr/>
        </p:nvSpPr>
        <p:spPr>
          <a:xfrm>
            <a:off x="7353988" y="6035040"/>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r" defTabSz="1555750">
              <a:spcBef>
                <a:spcPct val="0"/>
              </a:spcBef>
              <a:spcAft>
                <a:spcPct val="35000"/>
              </a:spcAft>
            </a:pPr>
            <a:r>
              <a:rPr lang="en-US" sz="2800">
                <a:latin typeface="Candara" panose="020E0502030303020204" pitchFamily="34" charset="0"/>
              </a:rPr>
              <a:t>White space</a:t>
            </a:r>
          </a:p>
        </p:txBody>
      </p:sp>
    </p:spTree>
    <p:extLst>
      <p:ext uri="{BB962C8B-B14F-4D97-AF65-F5344CB8AC3E}">
        <p14:creationId xmlns:p14="http://schemas.microsoft.com/office/powerpoint/2010/main" val="245512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 application, Teams&#10;&#10;Description automatically generated">
            <a:extLst>
              <a:ext uri="{FF2B5EF4-FFF2-40B4-BE49-F238E27FC236}">
                <a16:creationId xmlns:a16="http://schemas.microsoft.com/office/drawing/2014/main" id="{FDA4BBB1-CD81-902C-01B5-6A279D1CF8FD}"/>
              </a:ext>
            </a:extLst>
          </p:cNvPr>
          <p:cNvPicPr>
            <a:picLocks noChangeAspect="1"/>
          </p:cNvPicPr>
          <p:nvPr/>
        </p:nvPicPr>
        <p:blipFill rotWithShape="1">
          <a:blip r:embed="rId2"/>
          <a:srcRect t="7167" b="8564"/>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itle 1">
            <a:extLst>
              <a:ext uri="{FF2B5EF4-FFF2-40B4-BE49-F238E27FC236}">
                <a16:creationId xmlns:a16="http://schemas.microsoft.com/office/drawing/2014/main" id="{06B2BE84-15AE-367B-12DD-66524A9FB4E8}"/>
              </a:ext>
            </a:extLst>
          </p:cNvPr>
          <p:cNvSpPr>
            <a:spLocks noGrp="1"/>
          </p:cNvSpPr>
          <p:nvPr>
            <p:ph type="ctrTitle"/>
          </p:nvPr>
        </p:nvSpPr>
        <p:spPr>
          <a:xfrm>
            <a:off x="1090808" y="5541366"/>
            <a:ext cx="4841262" cy="752217"/>
          </a:xfrm>
        </p:spPr>
        <p:txBody>
          <a:bodyPr anchor="b">
            <a:normAutofit/>
          </a:bodyPr>
          <a:lstStyle/>
          <a:p>
            <a:pPr algn="l"/>
            <a:r>
              <a:rPr lang="en-GB" sz="4400" b="1">
                <a:solidFill>
                  <a:schemeClr val="tx1">
                    <a:lumMod val="85000"/>
                    <a:lumOff val="15000"/>
                  </a:schemeClr>
                </a:solidFill>
                <a:latin typeface="Candara"/>
              </a:rPr>
              <a:t>QUESTIONS?</a:t>
            </a:r>
          </a:p>
        </p:txBody>
      </p:sp>
    </p:spTree>
    <p:extLst>
      <p:ext uri="{BB962C8B-B14F-4D97-AF65-F5344CB8AC3E}">
        <p14:creationId xmlns:p14="http://schemas.microsoft.com/office/powerpoint/2010/main" val="76369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450C-9335-9CC1-5EBA-8C6E3E105E5A}"/>
              </a:ext>
            </a:extLst>
          </p:cNvPr>
          <p:cNvSpPr>
            <a:spLocks noGrp="1"/>
          </p:cNvSpPr>
          <p:nvPr>
            <p:ph type="ctrTitle"/>
          </p:nvPr>
        </p:nvSpPr>
        <p:spPr>
          <a:xfrm>
            <a:off x="640080" y="5576887"/>
            <a:ext cx="10911840" cy="640081"/>
          </a:xfrm>
        </p:spPr>
        <p:txBody>
          <a:bodyPr vert="horz" lIns="91440" tIns="45720" rIns="91440" bIns="45720" rtlCol="0" anchor="ctr">
            <a:noAutofit/>
          </a:bodyPr>
          <a:lstStyle/>
          <a:p>
            <a:pPr>
              <a:spcAft>
                <a:spcPts val="600"/>
              </a:spcAft>
            </a:pPr>
            <a:r>
              <a:rPr lang="en-US" sz="4400" b="1">
                <a:solidFill>
                  <a:schemeClr val="bg1"/>
                </a:solidFill>
                <a:latin typeface="Candara" panose="020E0502030303020204" pitchFamily="34" charset="0"/>
              </a:rPr>
              <a:t>PowerPoint Slide Preparation</a:t>
            </a:r>
          </a:p>
        </p:txBody>
      </p:sp>
      <p:pic>
        <p:nvPicPr>
          <p:cNvPr id="1026" name="Picture 2" descr="PowerPoint 2019 is here! What's New? | 356labs Blog">
            <a:extLst>
              <a:ext uri="{FF2B5EF4-FFF2-40B4-BE49-F238E27FC236}">
                <a16:creationId xmlns:a16="http://schemas.microsoft.com/office/drawing/2014/main" id="{147DA31B-5D11-43D2-A984-DE42D891277A}"/>
              </a:ext>
            </a:extLst>
          </p:cNvPr>
          <p:cNvPicPr>
            <a:picLocks noChangeAspect="1" noChangeArrowheads="1"/>
          </p:cNvPicPr>
          <p:nvPr/>
        </p:nvPicPr>
        <p:blipFill rotWithShape="1">
          <a:blip r:embed="rId2" cstate="email">
            <a:alphaModFix amt="85000"/>
            <a:extLst>
              <a:ext uri="{BEBA8EAE-BF5A-486C-A8C5-ECC9F3942E4B}">
                <a14:imgProps xmlns:a14="http://schemas.microsoft.com/office/drawing/2010/main">
                  <a14:imgLayer r:embed="rId3">
                    <a14:imgEffect>
                      <a14:artisticTexturizer/>
                    </a14:imgEffect>
                    <a14:imgEffect>
                      <a14:brightnessContrast contrast="-20000"/>
                    </a14:imgEffect>
                  </a14:imgLayer>
                </a14:imgProps>
              </a:ext>
              <a:ext uri="{28A0092B-C50C-407E-A947-70E740481C1C}">
                <a14:useLocalDpi xmlns:a14="http://schemas.microsoft.com/office/drawing/2010/main"/>
              </a:ext>
            </a:extLst>
          </a:blip>
          <a:srcRect t="22949" r="1" b="17951"/>
          <a:stretch/>
        </p:blipFill>
        <p:spPr bwMode="auto">
          <a:xfrm>
            <a:off x="640080" y="640080"/>
            <a:ext cx="10911840" cy="4836795"/>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441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1B45-753C-47F6-94BD-94E495EB07FC}"/>
              </a:ext>
            </a:extLst>
          </p:cNvPr>
          <p:cNvSpPr>
            <a:spLocks noGrp="1"/>
          </p:cNvSpPr>
          <p:nvPr>
            <p:ph type="title"/>
          </p:nvPr>
        </p:nvSpPr>
        <p:spPr/>
        <p:txBody>
          <a:bodyPr/>
          <a:lstStyle/>
          <a:p>
            <a:pPr algn="ctr"/>
            <a:r>
              <a:rPr lang="en-US" b="1">
                <a:latin typeface="Candara" panose="020E0502030303020204" pitchFamily="34" charset="0"/>
              </a:rPr>
              <a:t>Why use PPT for presentations?</a:t>
            </a:r>
          </a:p>
        </p:txBody>
      </p:sp>
      <p:sp>
        <p:nvSpPr>
          <p:cNvPr id="3" name="Content Placeholder 2">
            <a:extLst>
              <a:ext uri="{FF2B5EF4-FFF2-40B4-BE49-F238E27FC236}">
                <a16:creationId xmlns:a16="http://schemas.microsoft.com/office/drawing/2014/main" id="{8BB00B8B-9196-4AE7-BC6F-667F24C09CB5}"/>
              </a:ext>
            </a:extLst>
          </p:cNvPr>
          <p:cNvSpPr>
            <a:spLocks noGrp="1"/>
          </p:cNvSpPr>
          <p:nvPr>
            <p:ph idx="1"/>
          </p:nvPr>
        </p:nvSpPr>
        <p:spPr>
          <a:xfrm>
            <a:off x="6096000" y="1825626"/>
            <a:ext cx="3943350" cy="3092739"/>
          </a:xfrm>
        </p:spPr>
        <p:txBody>
          <a:bodyPr>
            <a:normAutofit/>
          </a:bodyPr>
          <a:lstStyle/>
          <a:p>
            <a:pPr marL="0" indent="0" algn="ctr" defTabSz="822960" fontAlgn="base">
              <a:lnSpc>
                <a:spcPct val="100000"/>
              </a:lnSpc>
              <a:spcBef>
                <a:spcPts val="600"/>
              </a:spcBef>
              <a:spcAft>
                <a:spcPts val="600"/>
              </a:spcAft>
              <a:buNone/>
            </a:pPr>
            <a:r>
              <a:rPr lang="en-US">
                <a:solidFill>
                  <a:srgbClr val="333333"/>
                </a:solidFill>
                <a:latin typeface="Candara" panose="020E0502030303020204" pitchFamily="34" charset="0"/>
                <a:cs typeface="Tahoma" panose="020B0604030504040204" pitchFamily="34" charset="0"/>
                <a:sym typeface="Tahoma" panose="020B0604030504040204" pitchFamily="34" charset="0"/>
              </a:rPr>
              <a:t>Visualize ideas</a:t>
            </a:r>
          </a:p>
          <a:p>
            <a:pPr marL="0" indent="0" algn="ctr" defTabSz="822960" fontAlgn="base">
              <a:lnSpc>
                <a:spcPct val="100000"/>
              </a:lnSpc>
              <a:spcBef>
                <a:spcPts val="600"/>
              </a:spcBef>
              <a:spcAft>
                <a:spcPts val="600"/>
              </a:spcAft>
              <a:buNone/>
            </a:pPr>
            <a:r>
              <a:rPr lang="en-US">
                <a:solidFill>
                  <a:srgbClr val="333333"/>
                </a:solidFill>
                <a:latin typeface="Candara" panose="020E0502030303020204" pitchFamily="34" charset="0"/>
                <a:cs typeface="Tahoma" panose="020B0604030504040204" pitchFamily="34" charset="0"/>
                <a:sym typeface="Tahoma" panose="020B0604030504040204" pitchFamily="34" charset="0"/>
              </a:rPr>
              <a:t>Create key points</a:t>
            </a:r>
          </a:p>
          <a:p>
            <a:pPr marL="0" indent="0" algn="ctr" defTabSz="822960" fontAlgn="base">
              <a:lnSpc>
                <a:spcPct val="100000"/>
              </a:lnSpc>
              <a:spcBef>
                <a:spcPts val="600"/>
              </a:spcBef>
              <a:spcAft>
                <a:spcPts val="600"/>
              </a:spcAft>
              <a:buNone/>
            </a:pPr>
            <a:r>
              <a:rPr lang="en-US">
                <a:solidFill>
                  <a:srgbClr val="333333"/>
                </a:solidFill>
                <a:latin typeface="Candara" panose="020E0502030303020204" pitchFamily="34" charset="0"/>
                <a:cs typeface="Tahoma" panose="020B0604030504040204" pitchFamily="34" charset="0"/>
                <a:sym typeface="Tahoma" panose="020B0604030504040204" pitchFamily="34" charset="0"/>
              </a:rPr>
              <a:t>Support message</a:t>
            </a:r>
          </a:p>
          <a:p>
            <a:pPr marL="0" indent="0" algn="ctr" defTabSz="822960" fontAlgn="base">
              <a:lnSpc>
                <a:spcPct val="100000"/>
              </a:lnSpc>
              <a:spcBef>
                <a:spcPts val="600"/>
              </a:spcBef>
              <a:spcAft>
                <a:spcPts val="600"/>
              </a:spcAft>
              <a:buNone/>
            </a:pPr>
            <a:r>
              <a:rPr lang="en-US">
                <a:solidFill>
                  <a:srgbClr val="333333"/>
                </a:solidFill>
                <a:latin typeface="Candara" panose="020E0502030303020204" pitchFamily="34" charset="0"/>
                <a:cs typeface="Tahoma" panose="020B0604030504040204" pitchFamily="34" charset="0"/>
                <a:sym typeface="Tahoma" panose="020B0604030504040204" pitchFamily="34" charset="0"/>
              </a:rPr>
              <a:t>Hold interest</a:t>
            </a:r>
          </a:p>
          <a:p>
            <a:pPr marL="0" indent="0" algn="ctr" defTabSz="822960" fontAlgn="base">
              <a:lnSpc>
                <a:spcPct val="100000"/>
              </a:lnSpc>
              <a:spcBef>
                <a:spcPts val="600"/>
              </a:spcBef>
              <a:spcAft>
                <a:spcPts val="600"/>
              </a:spcAft>
              <a:buNone/>
            </a:pPr>
            <a:r>
              <a:rPr lang="en-US">
                <a:solidFill>
                  <a:srgbClr val="333333"/>
                </a:solidFill>
                <a:latin typeface="Candara" panose="020E0502030303020204" pitchFamily="34" charset="0"/>
                <a:cs typeface="Tahoma" panose="020B0604030504040204" pitchFamily="34" charset="0"/>
                <a:sym typeface="Tahoma" panose="020B0604030504040204" pitchFamily="34" charset="0"/>
              </a:rPr>
              <a:t>Get engagement</a:t>
            </a:r>
          </a:p>
          <a:p>
            <a:pPr marL="0" indent="0" algn="ctr">
              <a:lnSpc>
                <a:spcPct val="100000"/>
              </a:lnSpc>
              <a:spcBef>
                <a:spcPts val="600"/>
              </a:spcBef>
              <a:spcAft>
                <a:spcPts val="600"/>
              </a:spcAft>
              <a:buNone/>
            </a:pPr>
            <a:endParaRPr lang="en-US">
              <a:latin typeface="Candara" panose="020E0502030303020204" pitchFamily="34" charset="0"/>
            </a:endParaRPr>
          </a:p>
        </p:txBody>
      </p:sp>
      <p:sp>
        <p:nvSpPr>
          <p:cNvPr id="4" name="Content Placeholder 2">
            <a:extLst>
              <a:ext uri="{FF2B5EF4-FFF2-40B4-BE49-F238E27FC236}">
                <a16:creationId xmlns:a16="http://schemas.microsoft.com/office/drawing/2014/main" id="{B6034DC1-9960-4970-B5C8-0A0D72164DC9}"/>
              </a:ext>
            </a:extLst>
          </p:cNvPr>
          <p:cNvSpPr txBox="1">
            <a:spLocks/>
          </p:cNvSpPr>
          <p:nvPr/>
        </p:nvSpPr>
        <p:spPr>
          <a:xfrm>
            <a:off x="2152650" y="1822451"/>
            <a:ext cx="3943350" cy="3092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822960" fontAlgn="base">
              <a:lnSpc>
                <a:spcPct val="100000"/>
              </a:lnSpc>
              <a:spcBef>
                <a:spcPts val="600"/>
              </a:spcBef>
              <a:spcAft>
                <a:spcPts val="600"/>
              </a:spcAft>
              <a:buNone/>
            </a:pPr>
            <a:r>
              <a:rPr lang="en-US">
                <a:solidFill>
                  <a:srgbClr val="333333"/>
                </a:solidFill>
                <a:latin typeface="Candara" panose="020E0502030303020204" pitchFamily="34" charset="0"/>
                <a:cs typeface="Tahoma" panose="020B0604030504040204" pitchFamily="34" charset="0"/>
                <a:sym typeface="Tahoma" panose="020B0604030504040204" pitchFamily="34" charset="0"/>
              </a:rPr>
              <a:t>Prompter for ideas</a:t>
            </a:r>
          </a:p>
          <a:p>
            <a:pPr marL="0" indent="0" algn="ctr" defTabSz="822960" fontAlgn="base">
              <a:lnSpc>
                <a:spcPct val="100000"/>
              </a:lnSpc>
              <a:spcBef>
                <a:spcPts val="600"/>
              </a:spcBef>
              <a:spcAft>
                <a:spcPts val="600"/>
              </a:spcAft>
              <a:buNone/>
            </a:pPr>
            <a:r>
              <a:rPr lang="en-US">
                <a:solidFill>
                  <a:srgbClr val="333333"/>
                </a:solidFill>
                <a:latin typeface="Candara" panose="020E0502030303020204" pitchFamily="34" charset="0"/>
                <a:cs typeface="Tahoma" panose="020B0604030504040204" pitchFamily="34" charset="0"/>
                <a:sym typeface="Tahoma" panose="020B0604030504040204" pitchFamily="34" charset="0"/>
              </a:rPr>
              <a:t>Backup for content</a:t>
            </a:r>
          </a:p>
          <a:p>
            <a:pPr marL="0" indent="0" algn="ctr" defTabSz="822960" fontAlgn="base">
              <a:lnSpc>
                <a:spcPct val="100000"/>
              </a:lnSpc>
              <a:spcBef>
                <a:spcPts val="600"/>
              </a:spcBef>
              <a:spcAft>
                <a:spcPts val="600"/>
              </a:spcAft>
              <a:buNone/>
            </a:pPr>
            <a:r>
              <a:rPr lang="en-US">
                <a:solidFill>
                  <a:srgbClr val="333333"/>
                </a:solidFill>
                <a:latin typeface="Candara" panose="020E0502030303020204" pitchFamily="34" charset="0"/>
                <a:cs typeface="Tahoma" panose="020B0604030504040204" pitchFamily="34" charset="0"/>
                <a:sym typeface="Tahoma" panose="020B0604030504040204" pitchFamily="34" charset="0"/>
              </a:rPr>
              <a:t>Give as handouts</a:t>
            </a:r>
          </a:p>
          <a:p>
            <a:pPr marL="0" indent="0" algn="ctr" defTabSz="822960" fontAlgn="base">
              <a:lnSpc>
                <a:spcPct val="100000"/>
              </a:lnSpc>
              <a:spcBef>
                <a:spcPts val="600"/>
              </a:spcBef>
              <a:spcAft>
                <a:spcPts val="600"/>
              </a:spcAft>
              <a:buNone/>
            </a:pPr>
            <a:r>
              <a:rPr lang="en-US">
                <a:solidFill>
                  <a:srgbClr val="333333"/>
                </a:solidFill>
                <a:latin typeface="Candara" panose="020E0502030303020204" pitchFamily="34" charset="0"/>
                <a:cs typeface="Tahoma" panose="020B0604030504040204" pitchFamily="34" charset="0"/>
                <a:sym typeface="Tahoma" panose="020B0604030504040204" pitchFamily="34" charset="0"/>
              </a:rPr>
              <a:t>Dump complex data</a:t>
            </a:r>
          </a:p>
          <a:p>
            <a:pPr marL="0" indent="0" algn="ctr" defTabSz="822960" fontAlgn="base">
              <a:lnSpc>
                <a:spcPct val="100000"/>
              </a:lnSpc>
              <a:spcBef>
                <a:spcPts val="600"/>
              </a:spcBef>
              <a:spcAft>
                <a:spcPts val="600"/>
              </a:spcAft>
              <a:buNone/>
            </a:pPr>
            <a:r>
              <a:rPr lang="en-US">
                <a:solidFill>
                  <a:srgbClr val="333333"/>
                </a:solidFill>
                <a:latin typeface="Candara" panose="020E0502030303020204" pitchFamily="34" charset="0"/>
                <a:cs typeface="Tahoma" panose="020B0604030504040204" pitchFamily="34" charset="0"/>
                <a:sym typeface="Tahoma" panose="020B0604030504040204" pitchFamily="34" charset="0"/>
              </a:rPr>
              <a:t>Impress the audience </a:t>
            </a:r>
            <a:endParaRPr lang="en-US">
              <a:latin typeface="Candara" panose="020E0502030303020204" pitchFamily="34" charset="0"/>
            </a:endParaRPr>
          </a:p>
        </p:txBody>
      </p:sp>
      <p:sp>
        <p:nvSpPr>
          <p:cNvPr id="5" name="TextBox 4">
            <a:extLst>
              <a:ext uri="{FF2B5EF4-FFF2-40B4-BE49-F238E27FC236}">
                <a16:creationId xmlns:a16="http://schemas.microsoft.com/office/drawing/2014/main" id="{0114576A-48F4-4025-AA7B-B702372EEACF}"/>
              </a:ext>
            </a:extLst>
          </p:cNvPr>
          <p:cNvSpPr txBox="1"/>
          <p:nvPr/>
        </p:nvSpPr>
        <p:spPr>
          <a:xfrm>
            <a:off x="7285545" y="4642009"/>
            <a:ext cx="1564260" cy="2215991"/>
          </a:xfrm>
          <a:prstGeom prst="rect">
            <a:avLst/>
          </a:prstGeom>
          <a:noFill/>
        </p:spPr>
        <p:txBody>
          <a:bodyPr wrap="square" rtlCol="0">
            <a:spAutoFit/>
          </a:bodyPr>
          <a:lstStyle/>
          <a:p>
            <a:pPr algn="ctr"/>
            <a:r>
              <a:rPr lang="en-US" sz="13800" b="1">
                <a:solidFill>
                  <a:srgbClr val="00B050"/>
                </a:solidFill>
                <a:effectLst>
                  <a:outerShdw blurRad="38100" dist="38100" dir="2700000" algn="tl">
                    <a:srgbClr val="000000">
                      <a:alpha val="43137"/>
                    </a:srgbClr>
                  </a:outerShdw>
                </a:effectLst>
                <a:latin typeface="Wingdings 2" panose="05020102010507070707" pitchFamily="18" charset="2"/>
              </a:rPr>
              <a:t>P</a:t>
            </a:r>
          </a:p>
        </p:txBody>
      </p:sp>
      <p:sp>
        <p:nvSpPr>
          <p:cNvPr id="6" name="TextBox 5">
            <a:extLst>
              <a:ext uri="{FF2B5EF4-FFF2-40B4-BE49-F238E27FC236}">
                <a16:creationId xmlns:a16="http://schemas.microsoft.com/office/drawing/2014/main" id="{1CD6B9A5-5003-4EE3-88CF-7F1A0429D1B4}"/>
              </a:ext>
            </a:extLst>
          </p:cNvPr>
          <p:cNvSpPr txBox="1"/>
          <p:nvPr/>
        </p:nvSpPr>
        <p:spPr>
          <a:xfrm>
            <a:off x="3342195" y="4642010"/>
            <a:ext cx="1564260" cy="2215991"/>
          </a:xfrm>
          <a:prstGeom prst="rect">
            <a:avLst/>
          </a:prstGeom>
          <a:noFill/>
        </p:spPr>
        <p:txBody>
          <a:bodyPr wrap="square" rtlCol="0">
            <a:spAutoFit/>
          </a:bodyPr>
          <a:lstStyle/>
          <a:p>
            <a:pPr algn="ctr"/>
            <a:r>
              <a:rPr lang="en-US" sz="13800" b="1">
                <a:solidFill>
                  <a:srgbClr val="FF0000"/>
                </a:solidFill>
                <a:effectLst>
                  <a:outerShdw blurRad="38100" dist="38100" dir="2700000" algn="tl">
                    <a:srgbClr val="000000">
                      <a:alpha val="43137"/>
                    </a:srgbClr>
                  </a:outerShdw>
                </a:effectLst>
                <a:latin typeface="Wingdings 2" panose="05020102010507070707" pitchFamily="18" charset="2"/>
              </a:rPr>
              <a:t>O</a:t>
            </a:r>
          </a:p>
        </p:txBody>
      </p:sp>
      <p:grpSp>
        <p:nvGrpSpPr>
          <p:cNvPr id="10" name="Group 9">
            <a:extLst>
              <a:ext uri="{FF2B5EF4-FFF2-40B4-BE49-F238E27FC236}">
                <a16:creationId xmlns:a16="http://schemas.microsoft.com/office/drawing/2014/main" id="{9CEE8D29-6FD8-6AD1-A85E-4CDA4676D6DF}"/>
              </a:ext>
            </a:extLst>
          </p:cNvPr>
          <p:cNvGrpSpPr/>
          <p:nvPr/>
        </p:nvGrpSpPr>
        <p:grpSpPr>
          <a:xfrm>
            <a:off x="16350146" y="0"/>
            <a:ext cx="1251268" cy="1094859"/>
            <a:chOff x="16350146" y="0"/>
            <a:chExt cx="812800" cy="711200"/>
          </a:xfrm>
        </p:grpSpPr>
        <p:sp>
          <p:nvSpPr>
            <p:cNvPr id="11" name="Freeform 3">
              <a:extLst>
                <a:ext uri="{FF2B5EF4-FFF2-40B4-BE49-F238E27FC236}">
                  <a16:creationId xmlns:a16="http://schemas.microsoft.com/office/drawing/2014/main" id="{CA663DE7-B922-116A-7020-949650EB4645}"/>
                </a:ext>
              </a:extLst>
            </p:cNvPr>
            <p:cNvSpPr/>
            <p:nvPr/>
          </p:nvSpPr>
          <p:spPr>
            <a:xfrm>
              <a:off x="16350146"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414B3B"/>
            </a:solidFill>
          </p:spPr>
          <p:txBody>
            <a:bodyPr/>
            <a:lstStyle/>
            <a:p>
              <a:endParaRPr lang="en-GB"/>
            </a:p>
          </p:txBody>
        </p:sp>
        <p:sp>
          <p:nvSpPr>
            <p:cNvPr id="12" name="TextBox 4">
              <a:extLst>
                <a:ext uri="{FF2B5EF4-FFF2-40B4-BE49-F238E27FC236}">
                  <a16:creationId xmlns:a16="http://schemas.microsoft.com/office/drawing/2014/main" id="{BEA23153-AA6A-542B-094C-08C821C4DC61}"/>
                </a:ext>
              </a:extLst>
            </p:cNvPr>
            <p:cNvSpPr txBox="1"/>
            <p:nvPr/>
          </p:nvSpPr>
          <p:spPr>
            <a:xfrm>
              <a:off x="16477146" y="12700"/>
              <a:ext cx="558800" cy="3683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endParaRPr/>
            </a:p>
          </p:txBody>
        </p:sp>
      </p:grpSp>
      <p:grpSp>
        <p:nvGrpSpPr>
          <p:cNvPr id="7" name="Group 6">
            <a:extLst>
              <a:ext uri="{FF2B5EF4-FFF2-40B4-BE49-F238E27FC236}">
                <a16:creationId xmlns:a16="http://schemas.microsoft.com/office/drawing/2014/main" id="{5C339A65-8F8B-09DE-BD14-CDAA5267429F}"/>
              </a:ext>
            </a:extLst>
          </p:cNvPr>
          <p:cNvGrpSpPr/>
          <p:nvPr/>
        </p:nvGrpSpPr>
        <p:grpSpPr>
          <a:xfrm>
            <a:off x="16350146" y="0"/>
            <a:ext cx="1251268" cy="1094859"/>
            <a:chOff x="16350146" y="0"/>
            <a:chExt cx="812800" cy="711200"/>
          </a:xfrm>
        </p:grpSpPr>
        <p:sp>
          <p:nvSpPr>
            <p:cNvPr id="8" name="Freeform 6">
              <a:extLst>
                <a:ext uri="{FF2B5EF4-FFF2-40B4-BE49-F238E27FC236}">
                  <a16:creationId xmlns:a16="http://schemas.microsoft.com/office/drawing/2014/main" id="{6F91D623-840A-C237-7692-02D40832225C}"/>
                </a:ext>
              </a:extLst>
            </p:cNvPr>
            <p:cNvSpPr/>
            <p:nvPr/>
          </p:nvSpPr>
          <p:spPr>
            <a:xfrm>
              <a:off x="16350146" y="0"/>
              <a:ext cx="812800" cy="711200"/>
            </a:xfrm>
            <a:custGeom>
              <a:avLst/>
              <a:gdLst/>
              <a:ahLst/>
              <a:cxnLst/>
              <a:rect l="l" t="t" r="r" b="b"/>
              <a:pathLst>
                <a:path w="812800" h="711200">
                  <a:moveTo>
                    <a:pt x="406400" y="711200"/>
                  </a:moveTo>
                  <a:lnTo>
                    <a:pt x="812800" y="0"/>
                  </a:lnTo>
                  <a:lnTo>
                    <a:pt x="0" y="0"/>
                  </a:lnTo>
                  <a:lnTo>
                    <a:pt x="406400" y="711200"/>
                  </a:lnTo>
                  <a:close/>
                </a:path>
              </a:pathLst>
            </a:custGeom>
            <a:solidFill>
              <a:srgbClr val="414B3B"/>
            </a:solidFill>
          </p:spPr>
          <p:txBody>
            <a:bodyPr/>
            <a:lstStyle/>
            <a:p>
              <a:endParaRPr lang="en-GB"/>
            </a:p>
          </p:txBody>
        </p:sp>
        <p:sp>
          <p:nvSpPr>
            <p:cNvPr id="9" name="TextBox 7">
              <a:extLst>
                <a:ext uri="{FF2B5EF4-FFF2-40B4-BE49-F238E27FC236}">
                  <a16:creationId xmlns:a16="http://schemas.microsoft.com/office/drawing/2014/main" id="{1965D3F6-6B9E-05C0-3F76-B55858D5A93A}"/>
                </a:ext>
              </a:extLst>
            </p:cNvPr>
            <p:cNvSpPr txBox="1"/>
            <p:nvPr/>
          </p:nvSpPr>
          <p:spPr>
            <a:xfrm>
              <a:off x="16477146" y="12700"/>
              <a:ext cx="558800" cy="368300"/>
            </a:xfrm>
            <a:prstGeom prst="rect">
              <a:avLst/>
            </a:prstGeom>
          </p:spPr>
          <p:txBody>
            <a:bodyPr lIns="50800" tIns="50800" rIns="50800" bIns="5080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2659"/>
                </a:lnSpc>
                <a:spcBef>
                  <a:spcPct val="0"/>
                </a:spcBef>
              </a:pPr>
              <a:endParaRPr/>
            </a:p>
          </p:txBody>
        </p:sp>
      </p:grpSp>
    </p:spTree>
    <p:extLst>
      <p:ext uri="{BB962C8B-B14F-4D97-AF65-F5344CB8AC3E}">
        <p14:creationId xmlns:p14="http://schemas.microsoft.com/office/powerpoint/2010/main" val="104637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E6F24D9-EE9A-4FF5-8348-CA8E6CAD43EF}"/>
              </a:ext>
            </a:extLst>
          </p:cNvPr>
          <p:cNvGrpSpPr/>
          <p:nvPr/>
        </p:nvGrpSpPr>
        <p:grpSpPr>
          <a:xfrm>
            <a:off x="1784043" y="2462958"/>
            <a:ext cx="2687331" cy="2871043"/>
            <a:chOff x="260042" y="2462957"/>
            <a:chExt cx="2687331" cy="2422303"/>
          </a:xfrm>
        </p:grpSpPr>
        <p:sp>
          <p:nvSpPr>
            <p:cNvPr id="7" name="Freeform: Shape 6">
              <a:extLst>
                <a:ext uri="{FF2B5EF4-FFF2-40B4-BE49-F238E27FC236}">
                  <a16:creationId xmlns:a16="http://schemas.microsoft.com/office/drawing/2014/main" id="{D8437477-752B-4E3C-A6C9-7111B2E08B22}"/>
                </a:ext>
              </a:extLst>
            </p:cNvPr>
            <p:cNvSpPr/>
            <p:nvPr/>
          </p:nvSpPr>
          <p:spPr>
            <a:xfrm>
              <a:off x="260042" y="2462957"/>
              <a:ext cx="2418598" cy="1994837"/>
            </a:xfrm>
            <a:custGeom>
              <a:avLst/>
              <a:gdLst>
                <a:gd name="connsiteX0" fmla="*/ 0 w 2418598"/>
                <a:gd name="connsiteY0" fmla="*/ 199484 h 1994837"/>
                <a:gd name="connsiteX1" fmla="*/ 199484 w 2418598"/>
                <a:gd name="connsiteY1" fmla="*/ 0 h 1994837"/>
                <a:gd name="connsiteX2" fmla="*/ 2219114 w 2418598"/>
                <a:gd name="connsiteY2" fmla="*/ 0 h 1994837"/>
                <a:gd name="connsiteX3" fmla="*/ 2418598 w 2418598"/>
                <a:gd name="connsiteY3" fmla="*/ 199484 h 1994837"/>
                <a:gd name="connsiteX4" fmla="*/ 2418598 w 2418598"/>
                <a:gd name="connsiteY4" fmla="*/ 1795353 h 1994837"/>
                <a:gd name="connsiteX5" fmla="*/ 2219114 w 2418598"/>
                <a:gd name="connsiteY5" fmla="*/ 1994837 h 1994837"/>
                <a:gd name="connsiteX6" fmla="*/ 199484 w 2418598"/>
                <a:gd name="connsiteY6" fmla="*/ 1994837 h 1994837"/>
                <a:gd name="connsiteX7" fmla="*/ 0 w 2418598"/>
                <a:gd name="connsiteY7" fmla="*/ 1795353 h 1994837"/>
                <a:gd name="connsiteX8" fmla="*/ 0 w 2418598"/>
                <a:gd name="connsiteY8" fmla="*/ 199484 h 199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8598" h="1994837">
                  <a:moveTo>
                    <a:pt x="0" y="199484"/>
                  </a:moveTo>
                  <a:cubicBezTo>
                    <a:pt x="0" y="89312"/>
                    <a:pt x="89312" y="0"/>
                    <a:pt x="199484" y="0"/>
                  </a:cubicBezTo>
                  <a:lnTo>
                    <a:pt x="2219114" y="0"/>
                  </a:lnTo>
                  <a:cubicBezTo>
                    <a:pt x="2329286" y="0"/>
                    <a:pt x="2418598" y="89312"/>
                    <a:pt x="2418598" y="199484"/>
                  </a:cubicBezTo>
                  <a:lnTo>
                    <a:pt x="2418598" y="1795353"/>
                  </a:lnTo>
                  <a:cubicBezTo>
                    <a:pt x="2418598" y="1905525"/>
                    <a:pt x="2329286" y="1994837"/>
                    <a:pt x="2219114" y="1994837"/>
                  </a:cubicBezTo>
                  <a:lnTo>
                    <a:pt x="199484" y="1994837"/>
                  </a:lnTo>
                  <a:cubicBezTo>
                    <a:pt x="89312" y="1994837"/>
                    <a:pt x="0" y="1905525"/>
                    <a:pt x="0" y="1795353"/>
                  </a:cubicBezTo>
                  <a:lnTo>
                    <a:pt x="0" y="199484"/>
                  </a:lnTo>
                  <a:close/>
                </a:path>
              </a:pathLst>
            </a:custGeom>
            <a:ln>
              <a:solidFill>
                <a:schemeClr val="accent6">
                  <a:lumMod val="75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9732" tIns="169732" rIns="169732" bIns="597197" numCol="1" spcCol="1270" anchor="t" anchorCtr="0">
              <a:noAutofit/>
            </a:bodyPr>
            <a:lstStyle/>
            <a:p>
              <a:pPr marL="228600" lvl="1" indent="-228600" defTabSz="1066800">
                <a:lnSpc>
                  <a:spcPct val="90000"/>
                </a:lnSpc>
                <a:spcBef>
                  <a:spcPct val="0"/>
                </a:spcBef>
                <a:spcAft>
                  <a:spcPct val="15000"/>
                </a:spcAft>
              </a:pPr>
              <a:r>
                <a:rPr lang="en-US" sz="2400">
                  <a:latin typeface="Candara" panose="020E0502030303020204" pitchFamily="34" charset="0"/>
                </a:rPr>
                <a:t>Objectives</a:t>
              </a:r>
            </a:p>
            <a:p>
              <a:pPr marL="228600" lvl="1" indent="-228600" defTabSz="1066800">
                <a:lnSpc>
                  <a:spcPct val="90000"/>
                </a:lnSpc>
                <a:spcBef>
                  <a:spcPct val="0"/>
                </a:spcBef>
                <a:spcAft>
                  <a:spcPct val="15000"/>
                </a:spcAft>
              </a:pPr>
              <a:r>
                <a:rPr lang="en-US" sz="2400">
                  <a:latin typeface="Candara" panose="020E0502030303020204" pitchFamily="34" charset="0"/>
                </a:rPr>
                <a:t>Audience</a:t>
              </a:r>
            </a:p>
            <a:p>
              <a:pPr marL="228600" lvl="1" indent="-228600" defTabSz="1066800">
                <a:lnSpc>
                  <a:spcPct val="90000"/>
                </a:lnSpc>
                <a:spcBef>
                  <a:spcPct val="0"/>
                </a:spcBef>
                <a:spcAft>
                  <a:spcPct val="15000"/>
                </a:spcAft>
              </a:pPr>
              <a:r>
                <a:rPr lang="en-US" sz="2400">
                  <a:latin typeface="Candara" panose="020E0502030303020204" pitchFamily="34" charset="0"/>
                </a:rPr>
                <a:t>Key points</a:t>
              </a:r>
            </a:p>
            <a:p>
              <a:pPr marL="228600" lvl="1" indent="-228600" defTabSz="1066800">
                <a:lnSpc>
                  <a:spcPct val="90000"/>
                </a:lnSpc>
                <a:spcBef>
                  <a:spcPct val="0"/>
                </a:spcBef>
                <a:spcAft>
                  <a:spcPct val="15000"/>
                </a:spcAft>
              </a:pPr>
              <a:r>
                <a:rPr lang="en-US" sz="2400">
                  <a:latin typeface="Candara" panose="020E0502030303020204" pitchFamily="34" charset="0"/>
                </a:rPr>
                <a:t>Plan the speech</a:t>
              </a:r>
            </a:p>
          </p:txBody>
        </p:sp>
        <p:sp>
          <p:nvSpPr>
            <p:cNvPr id="9" name="Freeform: Shape 8">
              <a:extLst>
                <a:ext uri="{FF2B5EF4-FFF2-40B4-BE49-F238E27FC236}">
                  <a16:creationId xmlns:a16="http://schemas.microsoft.com/office/drawing/2014/main" id="{42A1D5AD-0E5C-4D66-9322-52E5A3236FCA}"/>
                </a:ext>
              </a:extLst>
            </p:cNvPr>
            <p:cNvSpPr/>
            <p:nvPr/>
          </p:nvSpPr>
          <p:spPr>
            <a:xfrm>
              <a:off x="797508" y="4030330"/>
              <a:ext cx="2149865" cy="854930"/>
            </a:xfrm>
            <a:custGeom>
              <a:avLst/>
              <a:gdLst>
                <a:gd name="connsiteX0" fmla="*/ 0 w 2149865"/>
                <a:gd name="connsiteY0" fmla="*/ 85493 h 854930"/>
                <a:gd name="connsiteX1" fmla="*/ 85493 w 2149865"/>
                <a:gd name="connsiteY1" fmla="*/ 0 h 854930"/>
                <a:gd name="connsiteX2" fmla="*/ 2064372 w 2149865"/>
                <a:gd name="connsiteY2" fmla="*/ 0 h 854930"/>
                <a:gd name="connsiteX3" fmla="*/ 2149865 w 2149865"/>
                <a:gd name="connsiteY3" fmla="*/ 85493 h 854930"/>
                <a:gd name="connsiteX4" fmla="*/ 2149865 w 2149865"/>
                <a:gd name="connsiteY4" fmla="*/ 769437 h 854930"/>
                <a:gd name="connsiteX5" fmla="*/ 2064372 w 2149865"/>
                <a:gd name="connsiteY5" fmla="*/ 854930 h 854930"/>
                <a:gd name="connsiteX6" fmla="*/ 85493 w 2149865"/>
                <a:gd name="connsiteY6" fmla="*/ 854930 h 854930"/>
                <a:gd name="connsiteX7" fmla="*/ 0 w 2149865"/>
                <a:gd name="connsiteY7" fmla="*/ 769437 h 854930"/>
                <a:gd name="connsiteX8" fmla="*/ 0 w 2149865"/>
                <a:gd name="connsiteY8" fmla="*/ 85493 h 85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865" h="854930">
                  <a:moveTo>
                    <a:pt x="0" y="85493"/>
                  </a:moveTo>
                  <a:cubicBezTo>
                    <a:pt x="0" y="38277"/>
                    <a:pt x="38277" y="0"/>
                    <a:pt x="85493" y="0"/>
                  </a:cubicBezTo>
                  <a:lnTo>
                    <a:pt x="2064372" y="0"/>
                  </a:lnTo>
                  <a:cubicBezTo>
                    <a:pt x="2111588" y="0"/>
                    <a:pt x="2149865" y="38277"/>
                    <a:pt x="2149865" y="85493"/>
                  </a:cubicBezTo>
                  <a:lnTo>
                    <a:pt x="2149865" y="769437"/>
                  </a:lnTo>
                  <a:cubicBezTo>
                    <a:pt x="2149865" y="816653"/>
                    <a:pt x="2111588" y="854930"/>
                    <a:pt x="2064372" y="854930"/>
                  </a:cubicBezTo>
                  <a:lnTo>
                    <a:pt x="85493" y="854930"/>
                  </a:lnTo>
                  <a:cubicBezTo>
                    <a:pt x="38277" y="854930"/>
                    <a:pt x="0" y="816653"/>
                    <a:pt x="0" y="769437"/>
                  </a:cubicBezTo>
                  <a:lnTo>
                    <a:pt x="0" y="85493"/>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3620" tIns="70760" rIns="93620" bIns="70760" numCol="1" spcCol="1270" anchor="ctr" anchorCtr="0">
              <a:noAutofit/>
            </a:bodyPr>
            <a:lstStyle/>
            <a:p>
              <a:pPr algn="ctr" defTabSz="1600200">
                <a:lnSpc>
                  <a:spcPct val="90000"/>
                </a:lnSpc>
                <a:spcBef>
                  <a:spcPct val="0"/>
                </a:spcBef>
                <a:spcAft>
                  <a:spcPct val="35000"/>
                </a:spcAft>
              </a:pPr>
              <a:r>
                <a:rPr lang="en-US" sz="3600">
                  <a:latin typeface="Candara" panose="020E0502030303020204" pitchFamily="34" charset="0"/>
                </a:rPr>
                <a:t>Planning</a:t>
              </a:r>
            </a:p>
          </p:txBody>
        </p:sp>
      </p:grpSp>
      <p:grpSp>
        <p:nvGrpSpPr>
          <p:cNvPr id="16" name="Group 15">
            <a:extLst>
              <a:ext uri="{FF2B5EF4-FFF2-40B4-BE49-F238E27FC236}">
                <a16:creationId xmlns:a16="http://schemas.microsoft.com/office/drawing/2014/main" id="{8C45A2AD-8098-4B74-B21B-D9DB7A735159}"/>
              </a:ext>
            </a:extLst>
          </p:cNvPr>
          <p:cNvGrpSpPr/>
          <p:nvPr/>
        </p:nvGrpSpPr>
        <p:grpSpPr>
          <a:xfrm>
            <a:off x="4754779" y="2035492"/>
            <a:ext cx="2687331" cy="2871042"/>
            <a:chOff x="3230778" y="2035492"/>
            <a:chExt cx="2687331" cy="2422302"/>
          </a:xfrm>
        </p:grpSpPr>
        <p:sp>
          <p:nvSpPr>
            <p:cNvPr id="10" name="Freeform: Shape 9">
              <a:extLst>
                <a:ext uri="{FF2B5EF4-FFF2-40B4-BE49-F238E27FC236}">
                  <a16:creationId xmlns:a16="http://schemas.microsoft.com/office/drawing/2014/main" id="{1E35C1D0-7FE8-4870-8DDA-FC44A0F79989}"/>
                </a:ext>
              </a:extLst>
            </p:cNvPr>
            <p:cNvSpPr/>
            <p:nvPr/>
          </p:nvSpPr>
          <p:spPr>
            <a:xfrm>
              <a:off x="3230778" y="2462957"/>
              <a:ext cx="2418598" cy="1994837"/>
            </a:xfrm>
            <a:custGeom>
              <a:avLst/>
              <a:gdLst>
                <a:gd name="connsiteX0" fmla="*/ 0 w 2418598"/>
                <a:gd name="connsiteY0" fmla="*/ 199484 h 1994837"/>
                <a:gd name="connsiteX1" fmla="*/ 199484 w 2418598"/>
                <a:gd name="connsiteY1" fmla="*/ 0 h 1994837"/>
                <a:gd name="connsiteX2" fmla="*/ 2219114 w 2418598"/>
                <a:gd name="connsiteY2" fmla="*/ 0 h 1994837"/>
                <a:gd name="connsiteX3" fmla="*/ 2418598 w 2418598"/>
                <a:gd name="connsiteY3" fmla="*/ 199484 h 1994837"/>
                <a:gd name="connsiteX4" fmla="*/ 2418598 w 2418598"/>
                <a:gd name="connsiteY4" fmla="*/ 1795353 h 1994837"/>
                <a:gd name="connsiteX5" fmla="*/ 2219114 w 2418598"/>
                <a:gd name="connsiteY5" fmla="*/ 1994837 h 1994837"/>
                <a:gd name="connsiteX6" fmla="*/ 199484 w 2418598"/>
                <a:gd name="connsiteY6" fmla="*/ 1994837 h 1994837"/>
                <a:gd name="connsiteX7" fmla="*/ 0 w 2418598"/>
                <a:gd name="connsiteY7" fmla="*/ 1795353 h 1994837"/>
                <a:gd name="connsiteX8" fmla="*/ 0 w 2418598"/>
                <a:gd name="connsiteY8" fmla="*/ 199484 h 199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8598" h="1994837">
                  <a:moveTo>
                    <a:pt x="0" y="199484"/>
                  </a:moveTo>
                  <a:cubicBezTo>
                    <a:pt x="0" y="89312"/>
                    <a:pt x="89312" y="0"/>
                    <a:pt x="199484" y="0"/>
                  </a:cubicBezTo>
                  <a:lnTo>
                    <a:pt x="2219114" y="0"/>
                  </a:lnTo>
                  <a:cubicBezTo>
                    <a:pt x="2329286" y="0"/>
                    <a:pt x="2418598" y="89312"/>
                    <a:pt x="2418598" y="199484"/>
                  </a:cubicBezTo>
                  <a:lnTo>
                    <a:pt x="2418598" y="1795353"/>
                  </a:lnTo>
                  <a:cubicBezTo>
                    <a:pt x="2418598" y="1905525"/>
                    <a:pt x="2329286" y="1994837"/>
                    <a:pt x="2219114" y="1994837"/>
                  </a:cubicBezTo>
                  <a:lnTo>
                    <a:pt x="199484" y="1994837"/>
                  </a:lnTo>
                  <a:cubicBezTo>
                    <a:pt x="89312" y="1994837"/>
                    <a:pt x="0" y="1905525"/>
                    <a:pt x="0" y="1795353"/>
                  </a:cubicBezTo>
                  <a:lnTo>
                    <a:pt x="0" y="199484"/>
                  </a:lnTo>
                  <a:close/>
                </a:path>
              </a:pathLst>
            </a:custGeom>
            <a:ln>
              <a:solidFill>
                <a:schemeClr val="accent5">
                  <a:lumMod val="75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9732" tIns="597197" rIns="169732" bIns="169732" numCol="1" spcCol="1270" anchor="t" anchorCtr="0">
              <a:noAutofit/>
            </a:bodyPr>
            <a:lstStyle/>
            <a:p>
              <a:pPr marL="228600" lvl="1" indent="-228600" defTabSz="1066800">
                <a:lnSpc>
                  <a:spcPct val="90000"/>
                </a:lnSpc>
                <a:spcBef>
                  <a:spcPct val="0"/>
                </a:spcBef>
                <a:spcAft>
                  <a:spcPct val="15000"/>
                </a:spcAft>
              </a:pPr>
              <a:r>
                <a:rPr lang="en-US" sz="2400">
                  <a:latin typeface="Candara" panose="020E0502030303020204" pitchFamily="34" charset="0"/>
                </a:rPr>
                <a:t>Content</a:t>
              </a:r>
            </a:p>
            <a:p>
              <a:pPr marL="228600" lvl="1" indent="-228600" defTabSz="1066800">
                <a:lnSpc>
                  <a:spcPct val="90000"/>
                </a:lnSpc>
                <a:spcBef>
                  <a:spcPct val="0"/>
                </a:spcBef>
                <a:spcAft>
                  <a:spcPct val="15000"/>
                </a:spcAft>
              </a:pPr>
              <a:r>
                <a:rPr lang="en-US" sz="2400">
                  <a:latin typeface="Candara" panose="020E0502030303020204" pitchFamily="34" charset="0"/>
                </a:rPr>
                <a:t>Formatting</a:t>
              </a:r>
            </a:p>
            <a:p>
              <a:pPr marL="228600" lvl="1" indent="-228600" defTabSz="1066800">
                <a:lnSpc>
                  <a:spcPct val="90000"/>
                </a:lnSpc>
                <a:spcBef>
                  <a:spcPct val="0"/>
                </a:spcBef>
                <a:spcAft>
                  <a:spcPct val="15000"/>
                </a:spcAft>
              </a:pPr>
              <a:r>
                <a:rPr lang="en-US" sz="2400">
                  <a:latin typeface="Candara" panose="020E0502030303020204" pitchFamily="34" charset="0"/>
                </a:rPr>
                <a:t>Movement</a:t>
              </a:r>
            </a:p>
          </p:txBody>
        </p:sp>
        <p:sp>
          <p:nvSpPr>
            <p:cNvPr id="12" name="Freeform: Shape 11">
              <a:extLst>
                <a:ext uri="{FF2B5EF4-FFF2-40B4-BE49-F238E27FC236}">
                  <a16:creationId xmlns:a16="http://schemas.microsoft.com/office/drawing/2014/main" id="{B94B49A2-BEFF-4F3A-8F7C-3722EF89D50D}"/>
                </a:ext>
              </a:extLst>
            </p:cNvPr>
            <p:cNvSpPr/>
            <p:nvPr/>
          </p:nvSpPr>
          <p:spPr>
            <a:xfrm>
              <a:off x="3768244" y="2035492"/>
              <a:ext cx="2149865" cy="854930"/>
            </a:xfrm>
            <a:custGeom>
              <a:avLst/>
              <a:gdLst>
                <a:gd name="connsiteX0" fmla="*/ 0 w 2149865"/>
                <a:gd name="connsiteY0" fmla="*/ 85493 h 854930"/>
                <a:gd name="connsiteX1" fmla="*/ 85493 w 2149865"/>
                <a:gd name="connsiteY1" fmla="*/ 0 h 854930"/>
                <a:gd name="connsiteX2" fmla="*/ 2064372 w 2149865"/>
                <a:gd name="connsiteY2" fmla="*/ 0 h 854930"/>
                <a:gd name="connsiteX3" fmla="*/ 2149865 w 2149865"/>
                <a:gd name="connsiteY3" fmla="*/ 85493 h 854930"/>
                <a:gd name="connsiteX4" fmla="*/ 2149865 w 2149865"/>
                <a:gd name="connsiteY4" fmla="*/ 769437 h 854930"/>
                <a:gd name="connsiteX5" fmla="*/ 2064372 w 2149865"/>
                <a:gd name="connsiteY5" fmla="*/ 854930 h 854930"/>
                <a:gd name="connsiteX6" fmla="*/ 85493 w 2149865"/>
                <a:gd name="connsiteY6" fmla="*/ 854930 h 854930"/>
                <a:gd name="connsiteX7" fmla="*/ 0 w 2149865"/>
                <a:gd name="connsiteY7" fmla="*/ 769437 h 854930"/>
                <a:gd name="connsiteX8" fmla="*/ 0 w 2149865"/>
                <a:gd name="connsiteY8" fmla="*/ 85493 h 85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865" h="854930">
                  <a:moveTo>
                    <a:pt x="0" y="85493"/>
                  </a:moveTo>
                  <a:cubicBezTo>
                    <a:pt x="0" y="38277"/>
                    <a:pt x="38277" y="0"/>
                    <a:pt x="85493" y="0"/>
                  </a:cubicBezTo>
                  <a:lnTo>
                    <a:pt x="2064372" y="0"/>
                  </a:lnTo>
                  <a:cubicBezTo>
                    <a:pt x="2111588" y="0"/>
                    <a:pt x="2149865" y="38277"/>
                    <a:pt x="2149865" y="85493"/>
                  </a:cubicBezTo>
                  <a:lnTo>
                    <a:pt x="2149865" y="769437"/>
                  </a:lnTo>
                  <a:cubicBezTo>
                    <a:pt x="2149865" y="816653"/>
                    <a:pt x="2111588" y="854930"/>
                    <a:pt x="2064372" y="854930"/>
                  </a:cubicBezTo>
                  <a:lnTo>
                    <a:pt x="85493" y="854930"/>
                  </a:lnTo>
                  <a:cubicBezTo>
                    <a:pt x="38277" y="854930"/>
                    <a:pt x="0" y="816653"/>
                    <a:pt x="0" y="769437"/>
                  </a:cubicBezTo>
                  <a:lnTo>
                    <a:pt x="0" y="85493"/>
                  </a:lnTo>
                  <a:close/>
                </a:path>
              </a:pathLst>
            </a:cu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3620" tIns="70760" rIns="93620" bIns="70760" numCol="1" spcCol="1270" anchor="ctr" anchorCtr="0">
              <a:noAutofit/>
            </a:bodyPr>
            <a:lstStyle/>
            <a:p>
              <a:pPr algn="ctr" defTabSz="1600200">
                <a:lnSpc>
                  <a:spcPct val="90000"/>
                </a:lnSpc>
                <a:spcBef>
                  <a:spcPct val="0"/>
                </a:spcBef>
                <a:spcAft>
                  <a:spcPct val="35000"/>
                </a:spcAft>
              </a:pPr>
              <a:r>
                <a:rPr lang="en-US" sz="3600">
                  <a:latin typeface="Candara" panose="020E0502030303020204" pitchFamily="34" charset="0"/>
                </a:rPr>
                <a:t>Design</a:t>
              </a:r>
            </a:p>
          </p:txBody>
        </p:sp>
      </p:grpSp>
      <p:grpSp>
        <p:nvGrpSpPr>
          <p:cNvPr id="17" name="Group 16">
            <a:extLst>
              <a:ext uri="{FF2B5EF4-FFF2-40B4-BE49-F238E27FC236}">
                <a16:creationId xmlns:a16="http://schemas.microsoft.com/office/drawing/2014/main" id="{D58D3DBB-C237-4D6A-AA37-2A136D7A0585}"/>
              </a:ext>
            </a:extLst>
          </p:cNvPr>
          <p:cNvGrpSpPr/>
          <p:nvPr/>
        </p:nvGrpSpPr>
        <p:grpSpPr>
          <a:xfrm>
            <a:off x="7725515" y="2462958"/>
            <a:ext cx="2687331" cy="2871043"/>
            <a:chOff x="6201514" y="2462957"/>
            <a:chExt cx="2687331" cy="2422303"/>
          </a:xfrm>
        </p:grpSpPr>
        <p:sp>
          <p:nvSpPr>
            <p:cNvPr id="13" name="Freeform: Shape 12">
              <a:extLst>
                <a:ext uri="{FF2B5EF4-FFF2-40B4-BE49-F238E27FC236}">
                  <a16:creationId xmlns:a16="http://schemas.microsoft.com/office/drawing/2014/main" id="{C1C90B33-44C9-4D7D-B9BA-EACF2F7C3FF8}"/>
                </a:ext>
              </a:extLst>
            </p:cNvPr>
            <p:cNvSpPr/>
            <p:nvPr/>
          </p:nvSpPr>
          <p:spPr>
            <a:xfrm>
              <a:off x="6201514" y="2462957"/>
              <a:ext cx="2418598" cy="1994837"/>
            </a:xfrm>
            <a:custGeom>
              <a:avLst/>
              <a:gdLst>
                <a:gd name="connsiteX0" fmla="*/ 0 w 2418598"/>
                <a:gd name="connsiteY0" fmla="*/ 199484 h 1994837"/>
                <a:gd name="connsiteX1" fmla="*/ 199484 w 2418598"/>
                <a:gd name="connsiteY1" fmla="*/ 0 h 1994837"/>
                <a:gd name="connsiteX2" fmla="*/ 2219114 w 2418598"/>
                <a:gd name="connsiteY2" fmla="*/ 0 h 1994837"/>
                <a:gd name="connsiteX3" fmla="*/ 2418598 w 2418598"/>
                <a:gd name="connsiteY3" fmla="*/ 199484 h 1994837"/>
                <a:gd name="connsiteX4" fmla="*/ 2418598 w 2418598"/>
                <a:gd name="connsiteY4" fmla="*/ 1795353 h 1994837"/>
                <a:gd name="connsiteX5" fmla="*/ 2219114 w 2418598"/>
                <a:gd name="connsiteY5" fmla="*/ 1994837 h 1994837"/>
                <a:gd name="connsiteX6" fmla="*/ 199484 w 2418598"/>
                <a:gd name="connsiteY6" fmla="*/ 1994837 h 1994837"/>
                <a:gd name="connsiteX7" fmla="*/ 0 w 2418598"/>
                <a:gd name="connsiteY7" fmla="*/ 1795353 h 1994837"/>
                <a:gd name="connsiteX8" fmla="*/ 0 w 2418598"/>
                <a:gd name="connsiteY8" fmla="*/ 199484 h 1994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18598" h="1994837">
                  <a:moveTo>
                    <a:pt x="0" y="199484"/>
                  </a:moveTo>
                  <a:cubicBezTo>
                    <a:pt x="0" y="89312"/>
                    <a:pt x="89312" y="0"/>
                    <a:pt x="199484" y="0"/>
                  </a:cubicBezTo>
                  <a:lnTo>
                    <a:pt x="2219114" y="0"/>
                  </a:lnTo>
                  <a:cubicBezTo>
                    <a:pt x="2329286" y="0"/>
                    <a:pt x="2418598" y="89312"/>
                    <a:pt x="2418598" y="199484"/>
                  </a:cubicBezTo>
                  <a:lnTo>
                    <a:pt x="2418598" y="1795353"/>
                  </a:lnTo>
                  <a:cubicBezTo>
                    <a:pt x="2418598" y="1905525"/>
                    <a:pt x="2329286" y="1994837"/>
                    <a:pt x="2219114" y="1994837"/>
                  </a:cubicBezTo>
                  <a:lnTo>
                    <a:pt x="199484" y="1994837"/>
                  </a:lnTo>
                  <a:cubicBezTo>
                    <a:pt x="89312" y="1994837"/>
                    <a:pt x="0" y="1905525"/>
                    <a:pt x="0" y="1795353"/>
                  </a:cubicBezTo>
                  <a:lnTo>
                    <a:pt x="0" y="199484"/>
                  </a:lnTo>
                  <a:close/>
                </a:path>
              </a:pathLst>
            </a:custGeom>
            <a:ln>
              <a:solidFill>
                <a:schemeClr val="accent2">
                  <a:lumMod val="75000"/>
                </a:schemeClr>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69732" tIns="169732" rIns="169732" bIns="597197" numCol="1" spcCol="1270" anchor="t" anchorCtr="0">
              <a:noAutofit/>
            </a:bodyPr>
            <a:lstStyle/>
            <a:p>
              <a:pPr marL="228600" lvl="1" indent="-228600" defTabSz="1066800">
                <a:lnSpc>
                  <a:spcPct val="90000"/>
                </a:lnSpc>
                <a:spcBef>
                  <a:spcPct val="0"/>
                </a:spcBef>
                <a:spcAft>
                  <a:spcPct val="15000"/>
                </a:spcAft>
              </a:pPr>
              <a:r>
                <a:rPr lang="en-US" sz="2400">
                  <a:latin typeface="Candara" panose="020E0502030303020204" pitchFamily="34" charset="0"/>
                </a:rPr>
                <a:t>Tech stuff</a:t>
              </a:r>
            </a:p>
            <a:p>
              <a:pPr marL="228600" lvl="1" indent="-228600" defTabSz="1066800">
                <a:lnSpc>
                  <a:spcPct val="90000"/>
                </a:lnSpc>
                <a:spcBef>
                  <a:spcPct val="0"/>
                </a:spcBef>
                <a:spcAft>
                  <a:spcPct val="15000"/>
                </a:spcAft>
              </a:pPr>
              <a:r>
                <a:rPr lang="en-US" sz="2400">
                  <a:latin typeface="Candara" panose="020E0502030303020204" pitchFamily="34" charset="0"/>
                </a:rPr>
                <a:t>Stay active</a:t>
              </a:r>
            </a:p>
            <a:p>
              <a:pPr marL="228600" lvl="1" indent="-228600" defTabSz="1066800">
                <a:lnSpc>
                  <a:spcPct val="90000"/>
                </a:lnSpc>
                <a:spcBef>
                  <a:spcPct val="0"/>
                </a:spcBef>
                <a:spcAft>
                  <a:spcPct val="15000"/>
                </a:spcAft>
              </a:pPr>
              <a:r>
                <a:rPr lang="en-US" sz="2400">
                  <a:latin typeface="Candara" panose="020E0502030303020204" pitchFamily="34" charset="0"/>
                </a:rPr>
                <a:t>Don’t read</a:t>
              </a:r>
            </a:p>
            <a:p>
              <a:pPr marL="228600" lvl="1" indent="-228600" defTabSz="1066800">
                <a:lnSpc>
                  <a:spcPct val="90000"/>
                </a:lnSpc>
                <a:spcBef>
                  <a:spcPct val="0"/>
                </a:spcBef>
                <a:spcAft>
                  <a:spcPct val="15000"/>
                </a:spcAft>
              </a:pPr>
              <a:r>
                <a:rPr lang="en-US" sz="2400">
                  <a:solidFill>
                    <a:schemeClr val="tx1"/>
                  </a:solidFill>
                  <a:latin typeface="Candara" panose="020E0502030303020204" pitchFamily="34" charset="0"/>
                </a:rPr>
                <a:t>Be the speech!</a:t>
              </a:r>
            </a:p>
          </p:txBody>
        </p:sp>
        <p:sp>
          <p:nvSpPr>
            <p:cNvPr id="14" name="Freeform: Shape 13">
              <a:extLst>
                <a:ext uri="{FF2B5EF4-FFF2-40B4-BE49-F238E27FC236}">
                  <a16:creationId xmlns:a16="http://schemas.microsoft.com/office/drawing/2014/main" id="{E673F4DB-9DFD-44FA-AAC9-0F87F082A0B6}"/>
                </a:ext>
              </a:extLst>
            </p:cNvPr>
            <p:cNvSpPr/>
            <p:nvPr/>
          </p:nvSpPr>
          <p:spPr>
            <a:xfrm>
              <a:off x="6738980" y="4030330"/>
              <a:ext cx="2149865" cy="854930"/>
            </a:xfrm>
            <a:custGeom>
              <a:avLst/>
              <a:gdLst>
                <a:gd name="connsiteX0" fmla="*/ 0 w 2149865"/>
                <a:gd name="connsiteY0" fmla="*/ 85493 h 854930"/>
                <a:gd name="connsiteX1" fmla="*/ 85493 w 2149865"/>
                <a:gd name="connsiteY1" fmla="*/ 0 h 854930"/>
                <a:gd name="connsiteX2" fmla="*/ 2064372 w 2149865"/>
                <a:gd name="connsiteY2" fmla="*/ 0 h 854930"/>
                <a:gd name="connsiteX3" fmla="*/ 2149865 w 2149865"/>
                <a:gd name="connsiteY3" fmla="*/ 85493 h 854930"/>
                <a:gd name="connsiteX4" fmla="*/ 2149865 w 2149865"/>
                <a:gd name="connsiteY4" fmla="*/ 769437 h 854930"/>
                <a:gd name="connsiteX5" fmla="*/ 2064372 w 2149865"/>
                <a:gd name="connsiteY5" fmla="*/ 854930 h 854930"/>
                <a:gd name="connsiteX6" fmla="*/ 85493 w 2149865"/>
                <a:gd name="connsiteY6" fmla="*/ 854930 h 854930"/>
                <a:gd name="connsiteX7" fmla="*/ 0 w 2149865"/>
                <a:gd name="connsiteY7" fmla="*/ 769437 h 854930"/>
                <a:gd name="connsiteX8" fmla="*/ 0 w 2149865"/>
                <a:gd name="connsiteY8" fmla="*/ 85493 h 85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9865" h="854930">
                  <a:moveTo>
                    <a:pt x="0" y="85493"/>
                  </a:moveTo>
                  <a:cubicBezTo>
                    <a:pt x="0" y="38277"/>
                    <a:pt x="38277" y="0"/>
                    <a:pt x="85493" y="0"/>
                  </a:cubicBezTo>
                  <a:lnTo>
                    <a:pt x="2064372" y="0"/>
                  </a:lnTo>
                  <a:cubicBezTo>
                    <a:pt x="2111588" y="0"/>
                    <a:pt x="2149865" y="38277"/>
                    <a:pt x="2149865" y="85493"/>
                  </a:cubicBezTo>
                  <a:lnTo>
                    <a:pt x="2149865" y="769437"/>
                  </a:lnTo>
                  <a:cubicBezTo>
                    <a:pt x="2149865" y="816653"/>
                    <a:pt x="2111588" y="854930"/>
                    <a:pt x="2064372" y="854930"/>
                  </a:cubicBezTo>
                  <a:lnTo>
                    <a:pt x="85493" y="854930"/>
                  </a:lnTo>
                  <a:cubicBezTo>
                    <a:pt x="38277" y="854930"/>
                    <a:pt x="0" y="816653"/>
                    <a:pt x="0" y="769437"/>
                  </a:cubicBezTo>
                  <a:lnTo>
                    <a:pt x="0" y="85493"/>
                  </a:ln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3620" tIns="70760" rIns="93620" bIns="70760" numCol="1" spcCol="1270" anchor="ctr" anchorCtr="0">
              <a:noAutofit/>
            </a:bodyPr>
            <a:lstStyle/>
            <a:p>
              <a:pPr algn="ctr" defTabSz="1600200">
                <a:lnSpc>
                  <a:spcPct val="90000"/>
                </a:lnSpc>
                <a:spcBef>
                  <a:spcPct val="0"/>
                </a:spcBef>
                <a:spcAft>
                  <a:spcPct val="35000"/>
                </a:spcAft>
              </a:pPr>
              <a:r>
                <a:rPr lang="en-US" sz="3600">
                  <a:latin typeface="Candara" panose="020E0502030303020204" pitchFamily="34" charset="0"/>
                </a:rPr>
                <a:t>Execution</a:t>
              </a:r>
            </a:p>
          </p:txBody>
        </p:sp>
      </p:grpSp>
      <p:sp>
        <p:nvSpPr>
          <p:cNvPr id="5" name="Arrow: Curved Down 4">
            <a:extLst>
              <a:ext uri="{FF2B5EF4-FFF2-40B4-BE49-F238E27FC236}">
                <a16:creationId xmlns:a16="http://schemas.microsoft.com/office/drawing/2014/main" id="{59E65B9D-5B97-4BAE-9A83-AB2145ABC3F0}"/>
              </a:ext>
            </a:extLst>
          </p:cNvPr>
          <p:cNvSpPr/>
          <p:nvPr/>
        </p:nvSpPr>
        <p:spPr>
          <a:xfrm>
            <a:off x="6426333" y="1093755"/>
            <a:ext cx="2598362" cy="85493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Arrow: Curved Down 17">
            <a:extLst>
              <a:ext uri="{FF2B5EF4-FFF2-40B4-BE49-F238E27FC236}">
                <a16:creationId xmlns:a16="http://schemas.microsoft.com/office/drawing/2014/main" id="{77E03176-9C52-482E-9013-F9BDEE9EE555}"/>
              </a:ext>
            </a:extLst>
          </p:cNvPr>
          <p:cNvSpPr/>
          <p:nvPr/>
        </p:nvSpPr>
        <p:spPr>
          <a:xfrm flipV="1">
            <a:off x="3255113" y="5382407"/>
            <a:ext cx="2598362" cy="85492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289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000"/>
                                        <p:tgtEl>
                                          <p:spTgt spid="18"/>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1D07-D112-4884-B5F8-D809A1F800DB}"/>
              </a:ext>
            </a:extLst>
          </p:cNvPr>
          <p:cNvSpPr>
            <a:spLocks noGrp="1"/>
          </p:cNvSpPr>
          <p:nvPr>
            <p:ph type="title"/>
          </p:nvPr>
        </p:nvSpPr>
        <p:spPr>
          <a:xfrm>
            <a:off x="2552697" y="348866"/>
            <a:ext cx="7533018" cy="877729"/>
          </a:xfrm>
        </p:spPr>
        <p:txBody>
          <a:bodyPr anchor="ctr">
            <a:normAutofit/>
          </a:bodyPr>
          <a:lstStyle/>
          <a:p>
            <a:pPr algn="ctr"/>
            <a:r>
              <a:rPr lang="en-US" b="1">
                <a:latin typeface="Candara"/>
              </a:rPr>
              <a:t>Content</a:t>
            </a:r>
          </a:p>
        </p:txBody>
      </p:sp>
      <p:grpSp>
        <p:nvGrpSpPr>
          <p:cNvPr id="3" name="Group 2">
            <a:extLst>
              <a:ext uri="{FF2B5EF4-FFF2-40B4-BE49-F238E27FC236}">
                <a16:creationId xmlns:a16="http://schemas.microsoft.com/office/drawing/2014/main" id="{5350F313-AC20-4D94-9E10-4486DFC689E4}"/>
              </a:ext>
            </a:extLst>
          </p:cNvPr>
          <p:cNvGrpSpPr/>
          <p:nvPr/>
        </p:nvGrpSpPr>
        <p:grpSpPr>
          <a:xfrm>
            <a:off x="885825" y="2171701"/>
            <a:ext cx="3599412" cy="3096022"/>
            <a:chOff x="561625" y="3150240"/>
            <a:chExt cx="2399612" cy="2117481"/>
          </a:xfrm>
        </p:grpSpPr>
        <p:sp>
          <p:nvSpPr>
            <p:cNvPr id="6" name="Rectangle 5" descr="Document">
              <a:extLst>
                <a:ext uri="{FF2B5EF4-FFF2-40B4-BE49-F238E27FC236}">
                  <a16:creationId xmlns:a16="http://schemas.microsoft.com/office/drawing/2014/main" id="{D1A24B4B-E589-4FEF-B5DC-7A7F56C5AE2E}"/>
                </a:ext>
              </a:extLst>
            </p:cNvPr>
            <p:cNvSpPr>
              <a:spLocks noChangeAspect="1"/>
            </p:cNvSpPr>
            <p:nvPr/>
          </p:nvSpPr>
          <p:spPr>
            <a:xfrm>
              <a:off x="1221518" y="3150240"/>
              <a:ext cx="1097280" cy="1097280"/>
            </a:xfrm>
            <a:prstGeom prst="rect">
              <a:avLst/>
            </a:prstGeom>
            <a: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5">
                <a:hueOff val="0"/>
                <a:satOff val="0"/>
                <a:lumOff val="0"/>
                <a:alphaOff val="0"/>
              </a:schemeClr>
            </a:effectRef>
            <a:fontRef idx="minor">
              <a:schemeClr val="lt1"/>
            </a:fontRef>
          </p:style>
          <p:txBody>
            <a:bodyPr/>
            <a:lstStyle/>
            <a:p>
              <a:endParaRPr lang="en-US"/>
            </a:p>
          </p:txBody>
        </p:sp>
        <p:sp>
          <p:nvSpPr>
            <p:cNvPr id="7" name="Freeform: Shape 6">
              <a:extLst>
                <a:ext uri="{FF2B5EF4-FFF2-40B4-BE49-F238E27FC236}">
                  <a16:creationId xmlns:a16="http://schemas.microsoft.com/office/drawing/2014/main" id="{C173828C-0B36-42AA-86D5-6AC9B246D078}"/>
                </a:ext>
              </a:extLst>
            </p:cNvPr>
            <p:cNvSpPr/>
            <p:nvPr/>
          </p:nvSpPr>
          <p:spPr>
            <a:xfrm>
              <a:off x="561625" y="4547721"/>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1555750">
                <a:spcBef>
                  <a:spcPct val="0"/>
                </a:spcBef>
                <a:spcAft>
                  <a:spcPct val="35000"/>
                </a:spcAft>
              </a:pPr>
              <a:r>
                <a:rPr lang="en-US" sz="2800">
                  <a:latin typeface="Candara" panose="020E0502030303020204" pitchFamily="34" charset="0"/>
                </a:rPr>
                <a:t>Text</a:t>
              </a:r>
            </a:p>
          </p:txBody>
        </p:sp>
      </p:grpSp>
      <p:grpSp>
        <p:nvGrpSpPr>
          <p:cNvPr id="4" name="Group 3">
            <a:extLst>
              <a:ext uri="{FF2B5EF4-FFF2-40B4-BE49-F238E27FC236}">
                <a16:creationId xmlns:a16="http://schemas.microsoft.com/office/drawing/2014/main" id="{EEA3432D-7FF0-4AAB-80CE-79B603E41EBF}"/>
              </a:ext>
            </a:extLst>
          </p:cNvPr>
          <p:cNvGrpSpPr/>
          <p:nvPr/>
        </p:nvGrpSpPr>
        <p:grpSpPr>
          <a:xfrm>
            <a:off x="3842799" y="2171701"/>
            <a:ext cx="3461984" cy="3096021"/>
            <a:chOff x="3381171" y="3150240"/>
            <a:chExt cx="2399612" cy="2117481"/>
          </a:xfrm>
        </p:grpSpPr>
        <p:sp>
          <p:nvSpPr>
            <p:cNvPr id="8" name="Rectangle 7" descr="Bar chart">
              <a:extLst>
                <a:ext uri="{FF2B5EF4-FFF2-40B4-BE49-F238E27FC236}">
                  <a16:creationId xmlns:a16="http://schemas.microsoft.com/office/drawing/2014/main" id="{41D4C290-B960-4253-80B5-687962E71019}"/>
                </a:ext>
              </a:extLst>
            </p:cNvPr>
            <p:cNvSpPr>
              <a:spLocks noChangeAspect="1"/>
            </p:cNvSpPr>
            <p:nvPr/>
          </p:nvSpPr>
          <p:spPr>
            <a:xfrm>
              <a:off x="4023360" y="3150240"/>
              <a:ext cx="1097280" cy="1097280"/>
            </a:xfrm>
            <a:prstGeom prst="rect">
              <a:avLst/>
            </a:prstGeom>
            <a: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5">
                <a:hueOff val="-3379271"/>
                <a:satOff val="-8710"/>
                <a:lumOff val="-5883"/>
                <a:alphaOff val="0"/>
              </a:schemeClr>
            </a:effectRef>
            <a:fontRef idx="minor">
              <a:schemeClr val="lt1"/>
            </a:fontRef>
          </p:style>
          <p:txBody>
            <a:bodyPr/>
            <a:lstStyle/>
            <a:p>
              <a:endParaRPr lang="en-US"/>
            </a:p>
          </p:txBody>
        </p:sp>
        <p:sp>
          <p:nvSpPr>
            <p:cNvPr id="10" name="Freeform: Shape 9">
              <a:extLst>
                <a:ext uri="{FF2B5EF4-FFF2-40B4-BE49-F238E27FC236}">
                  <a16:creationId xmlns:a16="http://schemas.microsoft.com/office/drawing/2014/main" id="{DE99AEB4-851C-4789-96B6-98747EFFBC3F}"/>
                </a:ext>
              </a:extLst>
            </p:cNvPr>
            <p:cNvSpPr/>
            <p:nvPr/>
          </p:nvSpPr>
          <p:spPr>
            <a:xfrm>
              <a:off x="3381171" y="4547721"/>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1555750">
                <a:spcBef>
                  <a:spcPct val="0"/>
                </a:spcBef>
                <a:spcAft>
                  <a:spcPct val="35000"/>
                </a:spcAft>
              </a:pPr>
              <a:r>
                <a:rPr lang="en-US" sz="2800">
                  <a:latin typeface="Candara" panose="020E0502030303020204" pitchFamily="34" charset="0"/>
                </a:rPr>
                <a:t>Graphics</a:t>
              </a:r>
            </a:p>
          </p:txBody>
        </p:sp>
      </p:grpSp>
      <p:grpSp>
        <p:nvGrpSpPr>
          <p:cNvPr id="5" name="Group 4">
            <a:extLst>
              <a:ext uri="{FF2B5EF4-FFF2-40B4-BE49-F238E27FC236}">
                <a16:creationId xmlns:a16="http://schemas.microsoft.com/office/drawing/2014/main" id="{4A3C147E-673E-4861-8FAA-47474DA2A8A3}"/>
              </a:ext>
            </a:extLst>
          </p:cNvPr>
          <p:cNvGrpSpPr/>
          <p:nvPr/>
        </p:nvGrpSpPr>
        <p:grpSpPr>
          <a:xfrm>
            <a:off x="7724715" y="2171701"/>
            <a:ext cx="3105209" cy="3096021"/>
            <a:chOff x="6200716" y="3150240"/>
            <a:chExt cx="2399612" cy="2117481"/>
          </a:xfrm>
        </p:grpSpPr>
        <p:sp>
          <p:nvSpPr>
            <p:cNvPr id="12" name="Rectangle 11" descr="Headphones">
              <a:extLst>
                <a:ext uri="{FF2B5EF4-FFF2-40B4-BE49-F238E27FC236}">
                  <a16:creationId xmlns:a16="http://schemas.microsoft.com/office/drawing/2014/main" id="{22C35D72-3304-487A-8B36-7C53BC7DF992}"/>
                </a:ext>
              </a:extLst>
            </p:cNvPr>
            <p:cNvSpPr>
              <a:spLocks noChangeAspect="1"/>
            </p:cNvSpPr>
            <p:nvPr/>
          </p:nvSpPr>
          <p:spPr>
            <a:xfrm>
              <a:off x="6825202" y="3150240"/>
              <a:ext cx="1097280" cy="1097280"/>
            </a:xfrm>
            <a:prstGeom prst="rect">
              <a:avLst/>
            </a:prstGeom>
            <a: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5">
                <a:hueOff val="-6758543"/>
                <a:satOff val="-17419"/>
                <a:lumOff val="-11765"/>
                <a:alphaOff val="0"/>
              </a:schemeClr>
            </a:effectRef>
            <a:fontRef idx="minor">
              <a:schemeClr val="lt1"/>
            </a:fontRef>
          </p:style>
          <p:txBody>
            <a:bodyPr/>
            <a:lstStyle/>
            <a:p>
              <a:endParaRPr lang="en-US"/>
            </a:p>
          </p:txBody>
        </p:sp>
        <p:sp>
          <p:nvSpPr>
            <p:cNvPr id="14" name="Freeform: Shape 13">
              <a:extLst>
                <a:ext uri="{FF2B5EF4-FFF2-40B4-BE49-F238E27FC236}">
                  <a16:creationId xmlns:a16="http://schemas.microsoft.com/office/drawing/2014/main" id="{AFC29E1C-B7F3-4E17-B6F0-CE37953792A9}"/>
                </a:ext>
              </a:extLst>
            </p:cNvPr>
            <p:cNvSpPr/>
            <p:nvPr/>
          </p:nvSpPr>
          <p:spPr>
            <a:xfrm>
              <a:off x="6200716" y="4547721"/>
              <a:ext cx="2399612" cy="720000"/>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1555750">
                <a:spcBef>
                  <a:spcPct val="0"/>
                </a:spcBef>
                <a:spcAft>
                  <a:spcPct val="35000"/>
                </a:spcAft>
              </a:pPr>
              <a:r>
                <a:rPr lang="en-US" sz="2800">
                  <a:latin typeface="Candara" panose="020E0502030303020204" pitchFamily="34" charset="0"/>
                </a:rPr>
                <a:t>Audio-visuals</a:t>
              </a:r>
            </a:p>
          </p:txBody>
        </p:sp>
      </p:grpSp>
    </p:spTree>
    <p:extLst>
      <p:ext uri="{BB962C8B-B14F-4D97-AF65-F5344CB8AC3E}">
        <p14:creationId xmlns:p14="http://schemas.microsoft.com/office/powerpoint/2010/main" val="154876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5">
            <a:extLst>
              <a:ext uri="{FF2B5EF4-FFF2-40B4-BE49-F238E27FC236}">
                <a16:creationId xmlns:a16="http://schemas.microsoft.com/office/drawing/2014/main" id="{FB9B907B-F9A2-45A5-BDBA-C371127CA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2191996" cy="6858000"/>
          </a:xfrm>
          <a:prstGeom prst="rect">
            <a:avLst/>
          </a:prstGeom>
          <a:ln w="0">
            <a:noFill/>
            <a:prstDash val="solid"/>
            <a:round/>
            <a:headEnd/>
            <a:tailEnd/>
          </a:ln>
        </p:spPr>
        <p:txBody>
          <a:bodyPr rtlCol="0" anchor="ctr"/>
          <a:lstStyle/>
          <a:p>
            <a:pPr algn="ctr" defTabSz="457200"/>
            <a:endParaRPr lang="en-US">
              <a:solidFill>
                <a:schemeClr val="tx1"/>
              </a:solidFill>
            </a:endParaRPr>
          </a:p>
        </p:txBody>
      </p:sp>
      <p:sp>
        <p:nvSpPr>
          <p:cNvPr id="2" name="Title 1">
            <a:extLst>
              <a:ext uri="{FF2B5EF4-FFF2-40B4-BE49-F238E27FC236}">
                <a16:creationId xmlns:a16="http://schemas.microsoft.com/office/drawing/2014/main" id="{8B098D57-DC68-48C1-AF45-79985B6DFF25}"/>
              </a:ext>
            </a:extLst>
          </p:cNvPr>
          <p:cNvSpPr>
            <a:spLocks noGrp="1"/>
          </p:cNvSpPr>
          <p:nvPr>
            <p:ph type="title"/>
          </p:nvPr>
        </p:nvSpPr>
        <p:spPr>
          <a:xfrm>
            <a:off x="4916251" y="662400"/>
            <a:ext cx="6614814" cy="1492132"/>
          </a:xfrm>
        </p:spPr>
        <p:txBody>
          <a:bodyPr anchor="t">
            <a:normAutofit/>
          </a:bodyPr>
          <a:lstStyle/>
          <a:p>
            <a:r>
              <a:rPr lang="en-US" b="1" dirty="0">
                <a:latin typeface="Candara" panose="020E0502030303020204" pitchFamily="34" charset="0"/>
              </a:rPr>
              <a:t>Text</a:t>
            </a:r>
          </a:p>
        </p:txBody>
      </p:sp>
      <p:pic>
        <p:nvPicPr>
          <p:cNvPr id="3" name="Picture 6" descr="Text, letter&#10;&#10;Description automatically generated">
            <a:extLst>
              <a:ext uri="{FF2B5EF4-FFF2-40B4-BE49-F238E27FC236}">
                <a16:creationId xmlns:a16="http://schemas.microsoft.com/office/drawing/2014/main" id="{97DC4710-DA65-066A-126E-133F8FB24A2E}"/>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Texturizer/>
                    </a14:imgEffect>
                    <a14:imgEffect>
                      <a14:colorTemperature colorTemp="5300"/>
                    </a14:imgEffect>
                  </a14:imgLayer>
                </a14:imgProps>
              </a:ext>
            </a:extLst>
          </a:blip>
          <a:srcRect r="-2" b="2294"/>
          <a:stretch/>
        </p:blipFill>
        <p:spPr>
          <a:xfrm>
            <a:off x="688434" y="-9525"/>
            <a:ext cx="3584766" cy="6867525"/>
          </a:xfrm>
          <a:prstGeom prst="rect">
            <a:avLst/>
          </a:prstGeom>
        </p:spPr>
      </p:pic>
      <p:sp>
        <p:nvSpPr>
          <p:cNvPr id="14" name="Freeform 6">
            <a:extLst>
              <a:ext uri="{FF2B5EF4-FFF2-40B4-BE49-F238E27FC236}">
                <a16:creationId xmlns:a16="http://schemas.microsoft.com/office/drawing/2014/main" id="{FC72A6E7-EEB3-4011-AFDE-5D01CF93E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1"/>
          </a:solidFill>
          <a:ln w="0">
            <a:noFill/>
            <a:prstDash val="solid"/>
            <a:round/>
            <a:headEnd/>
            <a:tailEnd/>
          </a:ln>
        </p:spPr>
        <p:txBody>
          <a:bodyPr/>
          <a:lstStyle/>
          <a:p>
            <a:endParaRPr lang="en-US"/>
          </a:p>
        </p:txBody>
      </p:sp>
      <p:sp>
        <p:nvSpPr>
          <p:cNvPr id="17" name="Freeform 6">
            <a:extLst>
              <a:ext uri="{FF2B5EF4-FFF2-40B4-BE49-F238E27FC236}">
                <a16:creationId xmlns:a16="http://schemas.microsoft.com/office/drawing/2014/main" id="{8CD93300-52E3-4A04-AB11-4E86A29BE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txBody>
          <a:bodyPr/>
          <a:lstStyle/>
          <a:p>
            <a:endParaRPr lang="en-US"/>
          </a:p>
        </p:txBody>
      </p:sp>
      <p:sp>
        <p:nvSpPr>
          <p:cNvPr id="4" name="Rectangle 3">
            <a:extLst>
              <a:ext uri="{FF2B5EF4-FFF2-40B4-BE49-F238E27FC236}">
                <a16:creationId xmlns:a16="http://schemas.microsoft.com/office/drawing/2014/main" id="{0897E94C-99C5-4767-8FA0-96B8E936A27A}"/>
              </a:ext>
            </a:extLst>
          </p:cNvPr>
          <p:cNvSpPr>
            <a:spLocks noGrp="1" noChangeArrowheads="1"/>
          </p:cNvSpPr>
          <p:nvPr>
            <p:ph idx="1"/>
          </p:nvPr>
        </p:nvSpPr>
        <p:spPr>
          <a:xfrm>
            <a:off x="4916251" y="2286000"/>
            <a:ext cx="6614814" cy="3844800"/>
          </a:xfrm>
        </p:spPr>
        <p:txBody>
          <a:bodyPr>
            <a:normAutofit/>
          </a:bodyPr>
          <a:lstStyle/>
          <a:p>
            <a:pPr marL="346075" indent="-346075">
              <a:spcBef>
                <a:spcPts val="600"/>
              </a:spcBef>
              <a:spcAft>
                <a:spcPts val="600"/>
              </a:spcAft>
              <a:buClr>
                <a:srgbClr val="C3512C"/>
              </a:buClr>
              <a:buSzPct val="75000"/>
              <a:buFont typeface="Wingdings 3" panose="05040102010807070707" pitchFamily="18" charset="2"/>
              <a:buChar char=""/>
            </a:pPr>
            <a:r>
              <a:rPr lang="en-US" dirty="0">
                <a:solidFill>
                  <a:schemeClr val="tx1">
                    <a:alpha val="60000"/>
                  </a:schemeClr>
                </a:solidFill>
                <a:latin typeface="Candara" panose="020E0502030303020204" pitchFamily="34" charset="0"/>
              </a:rPr>
              <a:t>Font type, size and styles</a:t>
            </a:r>
          </a:p>
          <a:p>
            <a:pPr marL="346075" indent="-346075">
              <a:spcBef>
                <a:spcPts val="600"/>
              </a:spcBef>
              <a:spcAft>
                <a:spcPts val="600"/>
              </a:spcAft>
              <a:buClr>
                <a:srgbClr val="C3512C"/>
              </a:buClr>
              <a:buSzPct val="75000"/>
              <a:buFont typeface="Wingdings 3" panose="05040102010807070707" pitchFamily="18" charset="2"/>
              <a:buChar char=""/>
            </a:pPr>
            <a:r>
              <a:rPr lang="en-US" dirty="0">
                <a:solidFill>
                  <a:schemeClr val="tx1">
                    <a:alpha val="60000"/>
                  </a:schemeClr>
                </a:solidFill>
                <a:latin typeface="Candara" panose="020E0502030303020204" pitchFamily="34" charset="0"/>
              </a:rPr>
              <a:t>Only phrases and words</a:t>
            </a:r>
          </a:p>
          <a:p>
            <a:pPr marL="346075" indent="-346075">
              <a:spcBef>
                <a:spcPts val="600"/>
              </a:spcBef>
              <a:spcAft>
                <a:spcPts val="600"/>
              </a:spcAft>
              <a:buClr>
                <a:srgbClr val="C3512C"/>
              </a:buClr>
              <a:buSzPct val="75000"/>
              <a:buFont typeface="Wingdings 3" panose="05040102010807070707" pitchFamily="18" charset="2"/>
              <a:buChar char=""/>
            </a:pPr>
            <a:r>
              <a:rPr lang="en-US" dirty="0">
                <a:solidFill>
                  <a:schemeClr val="tx1">
                    <a:alpha val="60000"/>
                  </a:schemeClr>
                </a:solidFill>
                <a:latin typeface="Candara" panose="020E0502030303020204" pitchFamily="34" charset="0"/>
              </a:rPr>
              <a:t>Only key points</a:t>
            </a:r>
          </a:p>
          <a:p>
            <a:pPr marL="346075" indent="-346075">
              <a:spcBef>
                <a:spcPts val="600"/>
              </a:spcBef>
              <a:spcAft>
                <a:spcPts val="600"/>
              </a:spcAft>
              <a:buClr>
                <a:srgbClr val="C3512C"/>
              </a:buClr>
              <a:buSzPct val="75000"/>
              <a:buFont typeface="Wingdings 3" panose="05040102010807070707" pitchFamily="18" charset="2"/>
              <a:buChar char=""/>
            </a:pPr>
            <a:r>
              <a:rPr lang="en-US" dirty="0">
                <a:solidFill>
                  <a:schemeClr val="tx1">
                    <a:alpha val="60000"/>
                  </a:schemeClr>
                </a:solidFill>
                <a:latin typeface="Candara" panose="020E0502030303020204" pitchFamily="34" charset="0"/>
              </a:rPr>
              <a:t>Minimum punctuation marks</a:t>
            </a:r>
          </a:p>
          <a:p>
            <a:pPr marL="346075" indent="-346075">
              <a:spcBef>
                <a:spcPts val="600"/>
              </a:spcBef>
              <a:spcAft>
                <a:spcPts val="600"/>
              </a:spcAft>
              <a:buClr>
                <a:srgbClr val="C3512C"/>
              </a:buClr>
              <a:buSzPct val="75000"/>
              <a:buFont typeface="Wingdings 3" panose="05040102010807070707" pitchFamily="18" charset="2"/>
              <a:buChar char=""/>
            </a:pPr>
            <a:r>
              <a:rPr lang="en-US" dirty="0">
                <a:solidFill>
                  <a:schemeClr val="tx1">
                    <a:alpha val="60000"/>
                  </a:schemeClr>
                </a:solidFill>
                <a:latin typeface="Candara" panose="020E0502030303020204" pitchFamily="34" charset="0"/>
              </a:rPr>
              <a:t>Self-explanatory</a:t>
            </a:r>
          </a:p>
        </p:txBody>
      </p:sp>
    </p:spTree>
    <p:extLst>
      <p:ext uri="{BB962C8B-B14F-4D97-AF65-F5344CB8AC3E}">
        <p14:creationId xmlns:p14="http://schemas.microsoft.com/office/powerpoint/2010/main" val="213152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8D57-DC68-48C1-AF45-79985B6DFF25}"/>
              </a:ext>
            </a:extLst>
          </p:cNvPr>
          <p:cNvSpPr>
            <a:spLocks noGrp="1"/>
          </p:cNvSpPr>
          <p:nvPr>
            <p:ph type="title"/>
          </p:nvPr>
        </p:nvSpPr>
        <p:spPr>
          <a:xfrm>
            <a:off x="5497322" y="329184"/>
            <a:ext cx="4688333" cy="1783080"/>
          </a:xfrm>
        </p:spPr>
        <p:txBody>
          <a:bodyPr anchor="b">
            <a:normAutofit/>
          </a:bodyPr>
          <a:lstStyle/>
          <a:p>
            <a:r>
              <a:rPr lang="en-US" sz="4700" b="1">
                <a:latin typeface="Candara" panose="020E0502030303020204" pitchFamily="34" charset="0"/>
              </a:rPr>
              <a:t>Graphics</a:t>
            </a:r>
          </a:p>
        </p:txBody>
      </p:sp>
      <p:sp>
        <p:nvSpPr>
          <p:cNvPr id="4" name="Rectangle 3">
            <a:extLst>
              <a:ext uri="{FF2B5EF4-FFF2-40B4-BE49-F238E27FC236}">
                <a16:creationId xmlns:a16="http://schemas.microsoft.com/office/drawing/2014/main" id="{0897E94C-99C5-4767-8FA0-96B8E936A27A}"/>
              </a:ext>
            </a:extLst>
          </p:cNvPr>
          <p:cNvSpPr>
            <a:spLocks noGrp="1" noChangeArrowheads="1"/>
          </p:cNvSpPr>
          <p:nvPr>
            <p:ph idx="1"/>
          </p:nvPr>
        </p:nvSpPr>
        <p:spPr>
          <a:xfrm>
            <a:off x="5497322" y="2706624"/>
            <a:ext cx="4688333" cy="3483864"/>
          </a:xfrm>
        </p:spPr>
        <p:txBody>
          <a:bodyPr vert="horz" lIns="91440" tIns="45720" rIns="91440" bIns="45720" rtlCol="0" anchor="t">
            <a:normAutofit/>
          </a:bodyPr>
          <a:lstStyle/>
          <a:p>
            <a:pPr marL="346075" indent="-346075">
              <a:spcBef>
                <a:spcPts val="600"/>
              </a:spcBef>
              <a:spcAft>
                <a:spcPts val="600"/>
              </a:spcAft>
              <a:buClr>
                <a:srgbClr val="C3512C"/>
              </a:buClr>
              <a:buSzPct val="75000"/>
              <a:buFont typeface="Wingdings 3" panose="05040102010807070707" pitchFamily="18" charset="2"/>
              <a:buChar char=""/>
            </a:pPr>
            <a:r>
              <a:rPr lang="en-US" sz="2400">
                <a:latin typeface="Candara"/>
              </a:rPr>
              <a:t>No watermarks</a:t>
            </a:r>
          </a:p>
          <a:p>
            <a:pPr marL="346075" indent="-346075">
              <a:spcBef>
                <a:spcPts val="600"/>
              </a:spcBef>
              <a:spcAft>
                <a:spcPts val="600"/>
              </a:spcAft>
              <a:buClr>
                <a:srgbClr val="C3512C"/>
              </a:buClr>
              <a:buSzPct val="75000"/>
              <a:buFont typeface="Wingdings 3" panose="05040102010807070707" pitchFamily="18" charset="2"/>
              <a:buChar char=""/>
            </a:pPr>
            <a:r>
              <a:rPr lang="en-US" sz="2400">
                <a:latin typeface="Candara"/>
              </a:rPr>
              <a:t>Low resolution (96 </a:t>
            </a:r>
            <a:r>
              <a:rPr lang="en-US" sz="2400" err="1">
                <a:latin typeface="Candara"/>
              </a:rPr>
              <a:t>ppi</a:t>
            </a:r>
            <a:r>
              <a:rPr lang="en-US" sz="2400">
                <a:latin typeface="Candara"/>
              </a:rPr>
              <a:t>) is fine</a:t>
            </a:r>
          </a:p>
          <a:p>
            <a:pPr marL="346075" indent="-346075">
              <a:spcBef>
                <a:spcPts val="600"/>
              </a:spcBef>
              <a:spcAft>
                <a:spcPts val="600"/>
              </a:spcAft>
              <a:buClr>
                <a:srgbClr val="C3512C"/>
              </a:buClr>
              <a:buSzPct val="75000"/>
              <a:buFont typeface="Wingdings 3" panose="05040102010807070707" pitchFamily="18" charset="2"/>
              <a:buChar char=""/>
            </a:pPr>
            <a:r>
              <a:rPr lang="en-US" sz="2400">
                <a:latin typeface="Candara"/>
              </a:rPr>
              <a:t>Size implies importance</a:t>
            </a:r>
          </a:p>
          <a:p>
            <a:pPr marL="346075" indent="-346075">
              <a:spcBef>
                <a:spcPts val="600"/>
              </a:spcBef>
              <a:spcAft>
                <a:spcPts val="600"/>
              </a:spcAft>
              <a:buClr>
                <a:srgbClr val="C3512C"/>
              </a:buClr>
              <a:buSzPct val="75000"/>
              <a:buFont typeface="Wingdings 3" panose="05040102010807070707" pitchFamily="18" charset="2"/>
              <a:buChar char=""/>
            </a:pPr>
            <a:r>
              <a:rPr lang="en-US" sz="2400">
                <a:latin typeface="Candara"/>
              </a:rPr>
              <a:t>May distract the audience</a:t>
            </a:r>
          </a:p>
          <a:p>
            <a:pPr marL="0" indent="0">
              <a:spcBef>
                <a:spcPts val="600"/>
              </a:spcBef>
              <a:spcAft>
                <a:spcPts val="600"/>
              </a:spcAft>
              <a:buClr>
                <a:srgbClr val="C3512C"/>
              </a:buClr>
              <a:buSzPct val="75000"/>
              <a:buNone/>
            </a:pPr>
            <a:endParaRPr lang="en-US" sz="2400">
              <a:latin typeface="Candara" panose="020E0502030303020204" pitchFamily="34" charset="0"/>
            </a:endParaRPr>
          </a:p>
        </p:txBody>
      </p:sp>
      <p:pic>
        <p:nvPicPr>
          <p:cNvPr id="6" name="Picture 5">
            <a:extLst>
              <a:ext uri="{FF2B5EF4-FFF2-40B4-BE49-F238E27FC236}">
                <a16:creationId xmlns:a16="http://schemas.microsoft.com/office/drawing/2014/main" id="{2E681F69-60BA-41B5-99BC-D928E14B147B}"/>
              </a:ext>
            </a:extLst>
          </p:cNvPr>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Effect>
                      <a14:saturation sat="66000"/>
                    </a14:imgEffect>
                  </a14:imgLayer>
                </a14:imgProps>
              </a:ext>
              <a:ext uri="{28A0092B-C50C-407E-A947-70E740481C1C}">
                <a14:useLocalDpi xmlns:a14="http://schemas.microsoft.com/office/drawing/2010/main"/>
              </a:ext>
            </a:extLst>
          </a:blip>
          <a:srcRect/>
          <a:stretch/>
        </p:blipFill>
        <p:spPr>
          <a:xfrm>
            <a:off x="0" y="0"/>
            <a:ext cx="34861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77863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98D57-DC68-48C1-AF45-79985B6DFF25}"/>
              </a:ext>
            </a:extLst>
          </p:cNvPr>
          <p:cNvSpPr>
            <a:spLocks noGrp="1"/>
          </p:cNvSpPr>
          <p:nvPr>
            <p:ph type="title"/>
          </p:nvPr>
        </p:nvSpPr>
        <p:spPr>
          <a:xfrm>
            <a:off x="5497322" y="329184"/>
            <a:ext cx="4688333" cy="1783080"/>
          </a:xfrm>
        </p:spPr>
        <p:txBody>
          <a:bodyPr anchor="b">
            <a:normAutofit/>
          </a:bodyPr>
          <a:lstStyle/>
          <a:p>
            <a:r>
              <a:rPr lang="en-US" sz="4700" b="1">
                <a:latin typeface="Candara" panose="020E0502030303020204" pitchFamily="34" charset="0"/>
              </a:rPr>
              <a:t>Audio-visuals</a:t>
            </a:r>
          </a:p>
        </p:txBody>
      </p:sp>
      <p:sp>
        <p:nvSpPr>
          <p:cNvPr id="4" name="Rectangle 3">
            <a:extLst>
              <a:ext uri="{FF2B5EF4-FFF2-40B4-BE49-F238E27FC236}">
                <a16:creationId xmlns:a16="http://schemas.microsoft.com/office/drawing/2014/main" id="{0897E94C-99C5-4767-8FA0-96B8E936A27A}"/>
              </a:ext>
            </a:extLst>
          </p:cNvPr>
          <p:cNvSpPr>
            <a:spLocks noGrp="1" noChangeArrowheads="1"/>
          </p:cNvSpPr>
          <p:nvPr>
            <p:ph idx="1"/>
          </p:nvPr>
        </p:nvSpPr>
        <p:spPr>
          <a:xfrm>
            <a:off x="5497322" y="2706624"/>
            <a:ext cx="4688333" cy="3483864"/>
          </a:xfrm>
        </p:spPr>
        <p:txBody>
          <a:bodyPr>
            <a:normAutofit/>
          </a:bodyPr>
          <a:lstStyle/>
          <a:p>
            <a:pPr marL="346075" indent="-346075">
              <a:spcBef>
                <a:spcPts val="600"/>
              </a:spcBef>
              <a:spcAft>
                <a:spcPts val="600"/>
              </a:spcAft>
              <a:buClr>
                <a:srgbClr val="C3512C"/>
              </a:buClr>
              <a:buSzPct val="75000"/>
              <a:buFont typeface="Wingdings 3" panose="05040102010807070707" pitchFamily="18" charset="2"/>
              <a:buChar char=""/>
            </a:pPr>
            <a:r>
              <a:rPr lang="en-US" sz="2400">
                <a:latin typeface="Candara" panose="020E0502030303020204" pitchFamily="34" charset="0"/>
              </a:rPr>
              <a:t>Short clips (10-20 seconds)</a:t>
            </a:r>
          </a:p>
          <a:p>
            <a:pPr marL="346075" indent="-346075">
              <a:spcBef>
                <a:spcPts val="600"/>
              </a:spcBef>
              <a:spcAft>
                <a:spcPts val="600"/>
              </a:spcAft>
              <a:buClr>
                <a:srgbClr val="C3512C"/>
              </a:buClr>
              <a:buSzPct val="75000"/>
              <a:buFont typeface="Wingdings 3" panose="05040102010807070707" pitchFamily="18" charset="2"/>
              <a:buChar char=""/>
            </a:pPr>
            <a:r>
              <a:rPr lang="en-US" sz="2400">
                <a:latin typeface="Candara" panose="020E0502030303020204" pitchFamily="34" charset="0"/>
              </a:rPr>
              <a:t>Crop longer clips (trim option)</a:t>
            </a:r>
          </a:p>
          <a:p>
            <a:pPr marL="346075" indent="-346075">
              <a:spcBef>
                <a:spcPts val="600"/>
              </a:spcBef>
              <a:spcAft>
                <a:spcPts val="600"/>
              </a:spcAft>
              <a:buClr>
                <a:srgbClr val="C3512C"/>
              </a:buClr>
              <a:buSzPct val="75000"/>
              <a:buFont typeface="Wingdings 3" panose="05040102010807070707" pitchFamily="18" charset="2"/>
              <a:buChar char=""/>
            </a:pPr>
            <a:r>
              <a:rPr lang="en-US" sz="2400">
                <a:latin typeface="Candara" panose="020E0502030303020204" pitchFamily="34" charset="0"/>
              </a:rPr>
              <a:t>Check file format</a:t>
            </a:r>
          </a:p>
          <a:p>
            <a:pPr marL="346075" indent="-346075">
              <a:spcBef>
                <a:spcPts val="600"/>
              </a:spcBef>
              <a:spcAft>
                <a:spcPts val="600"/>
              </a:spcAft>
              <a:buClr>
                <a:srgbClr val="C3512C"/>
              </a:buClr>
              <a:buSzPct val="75000"/>
              <a:buFont typeface="Wingdings 3" panose="05040102010807070707" pitchFamily="18" charset="2"/>
              <a:buChar char=""/>
            </a:pPr>
            <a:r>
              <a:rPr lang="en-US" sz="2400">
                <a:latin typeface="Candara" panose="020E0502030303020204" pitchFamily="34" charset="0"/>
              </a:rPr>
              <a:t>Insert the clip (embed)</a:t>
            </a:r>
          </a:p>
          <a:p>
            <a:pPr marL="346075" indent="-346075">
              <a:spcBef>
                <a:spcPts val="600"/>
              </a:spcBef>
              <a:spcAft>
                <a:spcPts val="600"/>
              </a:spcAft>
              <a:buClr>
                <a:srgbClr val="C3512C"/>
              </a:buClr>
              <a:buSzPct val="75000"/>
              <a:buFont typeface="Wingdings 3" panose="05040102010807070707" pitchFamily="18" charset="2"/>
              <a:buChar char=""/>
            </a:pPr>
            <a:r>
              <a:rPr lang="en-US" sz="2400">
                <a:latin typeface="Candara" panose="020E0502030303020204" pitchFamily="34" charset="0"/>
              </a:rPr>
              <a:t>Can adjust when to start, fading, looping etc.</a:t>
            </a:r>
          </a:p>
          <a:p>
            <a:pPr marL="346075" indent="-346075">
              <a:spcBef>
                <a:spcPts val="600"/>
              </a:spcBef>
              <a:spcAft>
                <a:spcPts val="600"/>
              </a:spcAft>
              <a:buClr>
                <a:srgbClr val="C3512C"/>
              </a:buClr>
              <a:buSzPct val="75000"/>
              <a:buFont typeface="Wingdings 3" panose="05040102010807070707" pitchFamily="18" charset="2"/>
              <a:buChar char=""/>
            </a:pPr>
            <a:endParaRPr lang="en-US" sz="2400">
              <a:latin typeface="Candara" panose="020E0502030303020204" pitchFamily="34" charset="0"/>
            </a:endParaRPr>
          </a:p>
        </p:txBody>
      </p:sp>
      <p:pic>
        <p:nvPicPr>
          <p:cNvPr id="6" name="Picture 5">
            <a:extLst>
              <a:ext uri="{FF2B5EF4-FFF2-40B4-BE49-F238E27FC236}">
                <a16:creationId xmlns:a16="http://schemas.microsoft.com/office/drawing/2014/main" id="{2E681F69-60BA-41B5-99BC-D928E14B147B}"/>
              </a:ext>
            </a:extLst>
          </p:cNvPr>
          <p:cNvPicPr>
            <a:picLocks noChangeAspect="1"/>
          </p:cNvPicPr>
          <p:nvPr/>
        </p:nvPicPr>
        <p:blipFill>
          <a:blip r:embed="rId2">
            <a:extLst>
              <a:ext uri="{BEBA8EAE-BF5A-486C-A8C5-ECC9F3942E4B}">
                <a14:imgProps xmlns:a14="http://schemas.microsoft.com/office/drawing/2010/main">
                  <a14:imgLayer r:embed="rId3">
                    <a14:imgEffect>
                      <a14:artisticTexturizer/>
                    </a14:imgEffect>
                    <a14:imgEffect>
                      <a14:colorTemperature colorTemp="5300"/>
                    </a14:imgEffect>
                    <a14:imgEffect>
                      <a14:saturation sat="66000"/>
                    </a14:imgEffect>
                  </a14:imgLayer>
                </a14:imgProps>
              </a:ext>
              <a:ext uri="{28A0092B-C50C-407E-A947-70E740481C1C}">
                <a14:useLocalDpi xmlns:a14="http://schemas.microsoft.com/office/drawing/2010/main"/>
              </a:ext>
            </a:extLst>
          </a:blip>
          <a:srcRect/>
          <a:stretch/>
        </p:blipFill>
        <p:spPr>
          <a:xfrm>
            <a:off x="0" y="0"/>
            <a:ext cx="349249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21702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547</Words>
  <Application>Microsoft Office PowerPoint</Application>
  <PresentationFormat>Widescreen</PresentationFormat>
  <Paragraphs>247</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Calibri Light</vt:lpstr>
      <vt:lpstr>Candara</vt:lpstr>
      <vt:lpstr>Times</vt:lpstr>
      <vt:lpstr>Wingdings</vt:lpstr>
      <vt:lpstr>Wingdings 2</vt:lpstr>
      <vt:lpstr>Wingdings 3</vt:lpstr>
      <vt:lpstr>Office Theme</vt:lpstr>
      <vt:lpstr>PowerPoint Slide Creation </vt:lpstr>
      <vt:lpstr>PowerPoint Presentation</vt:lpstr>
      <vt:lpstr>PowerPoint Slide Preparation</vt:lpstr>
      <vt:lpstr>Why use PPT for presentations?</vt:lpstr>
      <vt:lpstr>PowerPoint Presentation</vt:lpstr>
      <vt:lpstr>Content</vt:lpstr>
      <vt:lpstr>Text</vt:lpstr>
      <vt:lpstr>Graphics</vt:lpstr>
      <vt:lpstr>Audio-visuals</vt:lpstr>
      <vt:lpstr>Formatting – Objects</vt:lpstr>
      <vt:lpstr>Make it Big</vt:lpstr>
      <vt:lpstr>Make It Clear</vt:lpstr>
      <vt:lpstr>Keep It Simple</vt:lpstr>
      <vt:lpstr>PowerPoint Presentation</vt:lpstr>
      <vt:lpstr>PowerPoint Presentation</vt:lpstr>
      <vt:lpstr>PowerPoint Presentation</vt:lpstr>
      <vt:lpstr>Be Consistent </vt:lpstr>
      <vt:lpstr>PowerPoint Presentation</vt:lpstr>
      <vt:lpstr>Make it Progressive</vt:lpstr>
      <vt:lpstr>Formatting - layout</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Isuri Caldera</dc:creator>
  <cp:lastModifiedBy>Isuri Caldera</cp:lastModifiedBy>
  <cp:revision>11</cp:revision>
  <dcterms:created xsi:type="dcterms:W3CDTF">2022-09-02T05:32:24Z</dcterms:created>
  <dcterms:modified xsi:type="dcterms:W3CDTF">2024-06-03T15:18:21Z</dcterms:modified>
</cp:coreProperties>
</file>