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5" r:id="rId4"/>
    <p:sldId id="262" r:id="rId5"/>
    <p:sldId id="264" r:id="rId6"/>
    <p:sldId id="268" r:id="rId7"/>
    <p:sldId id="260" r:id="rId8"/>
    <p:sldId id="261" r:id="rId9"/>
    <p:sldId id="263" r:id="rId10"/>
    <p:sldId id="267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33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1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08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87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7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0512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575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80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324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59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142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C6D0A-1612-4B0C-B3B2-DD8DFED3FEAF}" type="datetimeFigureOut">
              <a:rPr lang="tr-TR" smtClean="0"/>
              <a:t>16.12.2019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980A-4E5D-4D47-BCEC-0ED1B9BA309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7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672556"/>
            <a:ext cx="4572000" cy="2657475"/>
          </a:xfrm>
        </p:spPr>
      </p:pic>
    </p:spTree>
    <p:extLst>
      <p:ext uri="{BB962C8B-B14F-4D97-AF65-F5344CB8AC3E}">
        <p14:creationId xmlns:p14="http://schemas.microsoft.com/office/powerpoint/2010/main" val="226199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306888"/>
            <a:ext cx="12192000" cy="820455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ÇIKTI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420" y="1431097"/>
            <a:ext cx="4290056" cy="3692047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438879" y="3101916"/>
            <a:ext cx="3932237" cy="350407"/>
          </a:xfrm>
        </p:spPr>
        <p:txBody>
          <a:bodyPr/>
          <a:lstStyle/>
          <a:p>
            <a:pPr algn="ctr"/>
            <a:r>
              <a:rPr lang="tr-TR" dirty="0" smtClean="0"/>
              <a:t>Elde ettiğimiz sonuç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68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90204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KÜTÜPHANELER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4" b="-4"/>
          <a:stretch/>
        </p:blipFill>
        <p:spPr>
          <a:xfrm>
            <a:off x="5183188" y="665018"/>
            <a:ext cx="6172200" cy="5461462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3533" y="2305663"/>
            <a:ext cx="4098492" cy="2180171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&lt;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r>
              <a:rPr lang="tr-TR" dirty="0" smtClean="0">
                <a:solidFill>
                  <a:srgbClr val="FF0000"/>
                </a:solidFill>
              </a:rPr>
              <a:t>&gt;; </a:t>
            </a:r>
            <a:r>
              <a:rPr lang="tr-TR" dirty="0" smtClean="0"/>
              <a:t>elemanların aralıklarında kullanılmak üzere tasarlanmış fonksiyonlar topluluğu tanımlar.</a:t>
            </a:r>
          </a:p>
          <a:p>
            <a:pPr algn="ctr"/>
            <a:r>
              <a:rPr lang="tr-TR" dirty="0" smtClean="0">
                <a:solidFill>
                  <a:srgbClr val="FF0000"/>
                </a:solidFill>
              </a:rPr>
              <a:t>&lt;</a:t>
            </a:r>
            <a:r>
              <a:rPr lang="tr-TR" dirty="0" err="1" smtClean="0">
                <a:solidFill>
                  <a:srgbClr val="FF0000"/>
                </a:solidFill>
              </a:rPr>
              <a:t>iterator</a:t>
            </a:r>
            <a:r>
              <a:rPr lang="tr-TR" dirty="0" smtClean="0">
                <a:solidFill>
                  <a:srgbClr val="FF0000"/>
                </a:solidFill>
              </a:rPr>
              <a:t>&gt;; </a:t>
            </a:r>
            <a:r>
              <a:rPr lang="tr-TR" dirty="0" smtClean="0"/>
              <a:t>bir dizi elemandaki bazı ögeleri işaret eden, bir dizi işleç kullanarak bu aralığın ögeleri arasında yineleme yapabilen herhangi bir nesnedir.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062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322407"/>
            <a:ext cx="12192000" cy="656705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SUDOKUNUN OLUŞTURULMASI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32" b="-23932"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76726" y="2947330"/>
            <a:ext cx="3932237" cy="953814"/>
          </a:xfrm>
        </p:spPr>
        <p:txBody>
          <a:bodyPr/>
          <a:lstStyle/>
          <a:p>
            <a:pPr algn="ctr"/>
            <a:r>
              <a:rPr lang="tr-TR" dirty="0" smtClean="0"/>
              <a:t>9 kutuyu içeren işaretçilerin oluşturulması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9996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457200"/>
            <a:ext cx="12252960" cy="68995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SUDOKUDA RENKLİ ÇİZGİLER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1269" b="-114560"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55554" y="3116809"/>
            <a:ext cx="3932237" cy="614856"/>
          </a:xfrm>
        </p:spPr>
        <p:txBody>
          <a:bodyPr/>
          <a:lstStyle/>
          <a:p>
            <a:pPr algn="ctr"/>
            <a:r>
              <a:rPr lang="tr-TR" dirty="0" smtClean="0"/>
              <a:t>Verilen </a:t>
            </a:r>
            <a:r>
              <a:rPr lang="tr-TR" dirty="0" err="1" smtClean="0"/>
              <a:t>renkin</a:t>
            </a:r>
            <a:r>
              <a:rPr lang="tr-TR" dirty="0" smtClean="0"/>
              <a:t> ana fonksiyonu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056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59851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SUDOKUDA SINIRLARI BELİRLEME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087" b="-21087"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39540" y="3141317"/>
            <a:ext cx="3932237" cy="565839"/>
          </a:xfrm>
        </p:spPr>
        <p:txBody>
          <a:bodyPr/>
          <a:lstStyle/>
          <a:p>
            <a:pPr algn="ctr"/>
            <a:r>
              <a:rPr lang="tr-TR" dirty="0" smtClean="0"/>
              <a:t>9x9 matris oluşturup, 3x3 matrislere ayıran kısım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534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739833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SUDOKUDA AYNI DEĞERLER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3022906"/>
            <a:ext cx="6172200" cy="802663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56414" y="3227424"/>
            <a:ext cx="3932237" cy="393625"/>
          </a:xfrm>
        </p:spPr>
        <p:txBody>
          <a:bodyPr/>
          <a:lstStyle/>
          <a:p>
            <a:pPr algn="ctr"/>
            <a:r>
              <a:rPr lang="tr-TR" dirty="0" smtClean="0"/>
              <a:t>Aynı değerleri geri </a:t>
            </a:r>
            <a:r>
              <a:rPr lang="tr-TR" dirty="0" smtClean="0"/>
              <a:t>d</a:t>
            </a:r>
            <a:r>
              <a:rPr lang="en-US" dirty="0" smtClean="0"/>
              <a:t>ö</a:t>
            </a:r>
            <a:r>
              <a:rPr lang="tr-TR" dirty="0" err="1" smtClean="0"/>
              <a:t>ndüren</a:t>
            </a:r>
            <a:r>
              <a:rPr lang="tr-TR" dirty="0" smtClean="0"/>
              <a:t> </a:t>
            </a:r>
            <a:r>
              <a:rPr lang="tr-TR" dirty="0" smtClean="0"/>
              <a:t>fonksiyon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509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69334"/>
            <a:ext cx="12191999" cy="61806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SUDOKUNUN ÇÖZÜLMESİ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" r="-163"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8616" y="2917359"/>
            <a:ext cx="3932237" cy="1013756"/>
          </a:xfrm>
        </p:spPr>
        <p:txBody>
          <a:bodyPr/>
          <a:lstStyle/>
          <a:p>
            <a:pPr algn="ctr"/>
            <a:r>
              <a:rPr lang="tr-TR" dirty="0" smtClean="0"/>
              <a:t>Satır ve sütundaki değerleri kontrol edip çözen kısım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1356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157942"/>
            <a:ext cx="12192000" cy="530225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SUDOKUNUN SINIRLARNIN YAZDIRILMASI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9" r="132"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9429" y="3424237"/>
            <a:ext cx="3932237" cy="415705"/>
          </a:xfrm>
        </p:spPr>
        <p:txBody>
          <a:bodyPr/>
          <a:lstStyle/>
          <a:p>
            <a:pPr algn="ctr"/>
            <a:r>
              <a:rPr lang="tr-TR" dirty="0" err="1" smtClean="0"/>
              <a:t>Sudokuyu</a:t>
            </a:r>
            <a:r>
              <a:rPr lang="tr-TR" dirty="0" smtClean="0"/>
              <a:t> sınırlarını ayıran kısım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72281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0" y="457200"/>
            <a:ext cx="12192000" cy="656705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FF0000"/>
                </a:solidFill>
              </a:rPr>
              <a:t>SUDOKUNUN ASIL KISMI</a:t>
            </a: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5" name="Resim Yer Tutucusu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554" b="-31554"/>
          <a:stretch/>
        </p:blipFill>
        <p:spPr/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25476" y="3227167"/>
            <a:ext cx="3932237" cy="394139"/>
          </a:xfrm>
        </p:spPr>
        <p:txBody>
          <a:bodyPr/>
          <a:lstStyle/>
          <a:p>
            <a:pPr algn="ctr"/>
            <a:r>
              <a:rPr lang="tr-TR" dirty="0" smtClean="0"/>
              <a:t>Bizim atadığımız değerlerle çalışan asıl kısım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5997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Teması</vt:lpstr>
      <vt:lpstr>SUDOKU</vt:lpstr>
      <vt:lpstr>KÜTÜPHANELER</vt:lpstr>
      <vt:lpstr>SUDOKUNUN OLUŞTURULMASI</vt:lpstr>
      <vt:lpstr>SUDOKUDA RENKLİ ÇİZGİLER</vt:lpstr>
      <vt:lpstr>SUDOKUDA SINIRLARI BELİRLEME</vt:lpstr>
      <vt:lpstr>SUDOKUDA AYNI DEĞERLER</vt:lpstr>
      <vt:lpstr>SUDOKUNUN ÇÖZÜLMESİ</vt:lpstr>
      <vt:lpstr>SUDOKUNUN SINIRLARNIN YAZDIRILMASI</vt:lpstr>
      <vt:lpstr>SUDOKUNUN ASIL KISMI</vt:lpstr>
      <vt:lpstr>ÇIKTI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Dilara Yıldız</dc:creator>
  <cp:lastModifiedBy>Dilara Yıldız</cp:lastModifiedBy>
  <cp:revision>9</cp:revision>
  <dcterms:created xsi:type="dcterms:W3CDTF">2019-12-12T12:11:27Z</dcterms:created>
  <dcterms:modified xsi:type="dcterms:W3CDTF">2019-12-16T09:43:58Z</dcterms:modified>
</cp:coreProperties>
</file>