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3DF52-6EAC-4EA3-8235-DF5E67DEE7FC}" v="1042" dt="2021-06-24T07:03:38.985"/>
    <p1510:client id="{7F38C5F9-66FA-4BE7-9D95-96339E7D54E5}" v="30" dt="2021-06-24T08:42:55.493"/>
    <p1510:client id="{A96E6870-9B5C-4AE1-BC62-DB352B6B5B7C}" v="71" dt="2021-06-24T06:38:05.981"/>
    <p1510:client id="{F775DF8C-D81C-474B-BB98-1D6F180C8FA2}" v="784" dt="2021-06-24T08:13:0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9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9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7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59989" y="758952"/>
            <a:ext cx="6895691" cy="3566160"/>
          </a:xfrm>
        </p:spPr>
        <p:txBody>
          <a:bodyPr/>
          <a:lstStyle/>
          <a:p>
            <a:r>
              <a:rPr lang="ko-KR" altLang="en-US" sz="4400" b="1" dirty="0">
                <a:latin typeface="Gulim"/>
                <a:ea typeface="Gulim"/>
              </a:rPr>
              <a:t>프로젝트 계획서</a:t>
            </a:r>
            <a:br>
              <a:rPr lang="ko-KR" altLang="en-US" sz="4400" b="1" dirty="0">
                <a:latin typeface="Gulim"/>
                <a:ea typeface="Gulim"/>
              </a:rPr>
            </a:br>
            <a:r>
              <a:rPr lang="ko-KR" altLang="en-US" sz="2800" b="1" dirty="0">
                <a:latin typeface="Gulim"/>
                <a:ea typeface="Gulim"/>
              </a:rPr>
              <a:t>애견 호텔 예약 사이트</a:t>
            </a:r>
            <a:endParaRPr lang="ko-KR" altLang="en-US" sz="3200" b="1">
              <a:latin typeface="Gulim"/>
              <a:ea typeface="Gulim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20115" y="4455620"/>
            <a:ext cx="6838336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dirty="0">
                <a:ea typeface="맑은 고딕"/>
                <a:cs typeface="Calibri Light"/>
              </a:rPr>
              <a:t>2021 GURUNE </a:t>
            </a:r>
            <a:r>
              <a:rPr lang="ko-KR" altLang="en-US" sz="1600" dirty="0" err="1">
                <a:ea typeface="맑은 고딕"/>
                <a:cs typeface="Calibri Light"/>
              </a:rPr>
              <a:t>D.Hotel</a:t>
            </a:r>
            <a:endParaRPr lang="ko-KR" altLang="en-US" sz="1600">
              <a:ea typeface="맑은 고딕"/>
              <a:cs typeface="Calibri Light"/>
            </a:endParaRPr>
          </a:p>
          <a:p>
            <a:r>
              <a:rPr lang="ko-KR" altLang="en-US" sz="1600" dirty="0">
                <a:ea typeface="맑은 고딕"/>
                <a:cs typeface="Calibri Light"/>
              </a:rPr>
              <a:t>Project </a:t>
            </a:r>
            <a:r>
              <a:rPr lang="ko-KR" altLang="en-US" sz="1600" dirty="0" err="1">
                <a:ea typeface="맑은 고딕"/>
                <a:cs typeface="Calibri Light"/>
              </a:rPr>
              <a:t>plan</a:t>
            </a:r>
            <a:endParaRPr lang="ko-KR" altLang="en-US" sz="1600" dirty="0">
              <a:ea typeface="맑은 고딕"/>
              <a:cs typeface="Calibri Light"/>
            </a:endParaRPr>
          </a:p>
          <a:p>
            <a:r>
              <a:rPr lang="ko-KR" altLang="en-US" sz="1600">
                <a:ea typeface="맑은 고딕"/>
                <a:cs typeface="Calibri Light"/>
              </a:rPr>
              <a:t>반재광, 이재선, 정주영</a:t>
            </a:r>
            <a:endParaRPr lang="ko-KR" altLang="en-US" sz="1600" dirty="0"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875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1. 프로젝트 개요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E7946F-BF65-4486-86B4-E976090C5113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92297-675E-4068-B361-E7562B47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0831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강아지들의 쉼터를 제공하는 GURUNE D.HOTEL 의 홈페이지를 제작</a:t>
            </a:r>
          </a:p>
          <a:p>
            <a:pPr marL="0" indent="0">
              <a:buNone/>
            </a:pPr>
            <a:r>
              <a:rPr lang="ko-KR" altLang="en-US">
                <a:ea typeface="맑은 고딕"/>
                <a:cs typeface="Calibri"/>
              </a:rPr>
              <a:t>회원가입, 로그인, 예약, 예약확인, 고객 정보 입력 등의 기능을 포함</a:t>
            </a:r>
          </a:p>
        </p:txBody>
      </p:sp>
      <p:pic>
        <p:nvPicPr>
          <p:cNvPr id="10" name="그림 10" descr="실내, 분홍색이(가) 표시된 사진&#10;&#10;자동 생성된 설명">
            <a:extLst>
              <a:ext uri="{FF2B5EF4-FFF2-40B4-BE49-F238E27FC236}">
                <a16:creationId xmlns:a16="http://schemas.microsoft.com/office/drawing/2014/main" id="{EA9C2255-B0D1-4557-A196-B568888D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65" y="2258216"/>
            <a:ext cx="4880758" cy="3232217"/>
          </a:xfrm>
          <a:prstGeom prst="rect">
            <a:avLst/>
          </a:prstGeom>
        </p:spPr>
      </p:pic>
      <p:pic>
        <p:nvPicPr>
          <p:cNvPr id="4" name="그림 4" descr="개, 실내, 갈색, 놓은이(가) 표시된 사진&#10;&#10;자동 생성된 설명">
            <a:extLst>
              <a:ext uri="{FF2B5EF4-FFF2-40B4-BE49-F238E27FC236}">
                <a16:creationId xmlns:a16="http://schemas.microsoft.com/office/drawing/2014/main" id="{ED34A020-8CB4-494E-955F-9FAF4B28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0" y="2255748"/>
            <a:ext cx="3297381" cy="328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61976-EE4E-403C-B899-D4BF398AD209}"/>
              </a:ext>
            </a:extLst>
          </p:cNvPr>
          <p:cNvSpPr txBox="1"/>
          <p:nvPr/>
        </p:nvSpPr>
        <p:spPr>
          <a:xfrm>
            <a:off x="3192514" y="2438194"/>
            <a:ext cx="1322745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002060"/>
                </a:solidFill>
                <a:ea typeface="맑은 고딕"/>
                <a:cs typeface="Calibri"/>
              </a:rPr>
              <a:t>정주영네 정그루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E15B3-BD7E-403E-9213-805F671232BB}"/>
              </a:ext>
            </a:extLst>
          </p:cNvPr>
          <p:cNvCxnSpPr/>
          <p:nvPr/>
        </p:nvCxnSpPr>
        <p:spPr>
          <a:xfrm flipH="1">
            <a:off x="3659853" y="2716980"/>
            <a:ext cx="208321" cy="3583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7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333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2. 사용 기술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18491A2-B357-48BD-980B-DE363FEF0F13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92297-675E-4068-B361-E7562B47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205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§"/>
            </a:pPr>
            <a:r>
              <a:rPr lang="ko-KR" altLang="en-US">
                <a:ea typeface="맑은 고딕"/>
                <a:cs typeface="Calibri"/>
              </a:rPr>
              <a:t>Front-End: Javascript, html</a:t>
            </a:r>
            <a:endParaRPr lang="ko-KR"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ko-KR" altLang="en-US" err="1">
                <a:ea typeface="맑은 고딕"/>
                <a:cs typeface="Calibri"/>
              </a:rPr>
              <a:t>Back-End</a:t>
            </a:r>
            <a:r>
              <a:rPr lang="ko-KR" altLang="en-US" dirty="0">
                <a:ea typeface="맑은 고딕"/>
                <a:cs typeface="Calibri"/>
              </a:rPr>
              <a:t>: </a:t>
            </a:r>
            <a:r>
              <a:rPr lang="ko-KR" altLang="en-US" err="1">
                <a:ea typeface="맑은 고딕"/>
                <a:cs typeface="Calibri"/>
              </a:rPr>
              <a:t>Flask</a:t>
            </a:r>
            <a:endParaRPr lang="ko-KR" altLang="en-US">
              <a:ea typeface="맑은 고딕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ko-KR" altLang="en-US" dirty="0" err="1">
                <a:ea typeface="맑은 고딕"/>
                <a:cs typeface="Calibri"/>
              </a:rPr>
              <a:t>Web-Token</a:t>
            </a:r>
            <a:r>
              <a:rPr lang="ko-KR" altLang="en-US" dirty="0">
                <a:ea typeface="맑은 고딕"/>
                <a:cs typeface="Calibri"/>
              </a:rPr>
              <a:t>: JWT</a:t>
            </a: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ko-KR" altLang="en-US" dirty="0">
                <a:ea typeface="맑은 고딕"/>
                <a:cs typeface="Calibri"/>
              </a:rPr>
              <a:t>DB: Oracle</a:t>
            </a: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ko-KR" altLang="en-US">
                <a:ea typeface="맑은 고딕"/>
                <a:cs typeface="Calibri"/>
              </a:rPr>
              <a:t>VCS: Git</a:t>
            </a:r>
            <a:endParaRPr lang="ko-KR" altLang="en-US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5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14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3. 사용자 관점 기능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E70F4A-5439-4D54-AD95-DF11BE848B79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B35A2BE-BB4F-4860-88DD-6A70D046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00" y="487097"/>
            <a:ext cx="6742822" cy="5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14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3. 화면 흐름도</a:t>
            </a:r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E70F4A-5439-4D54-AD95-DF11BE848B79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DA3A35F7-0C44-4F10-B6FF-3A774A29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865" y="74631"/>
            <a:ext cx="6523510" cy="61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14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3. 화면 흐름 상세</a:t>
            </a:r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E70F4A-5439-4D54-AD95-DF11BE848B79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2E5DC1C-1570-462A-86D7-2F2721DC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" b="54086"/>
          <a:stretch/>
        </p:blipFill>
        <p:spPr>
          <a:xfrm>
            <a:off x="4956078" y="216204"/>
            <a:ext cx="6779423" cy="61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14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3. 화면 흐름 상세</a:t>
            </a:r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E70F4A-5439-4D54-AD95-DF11BE848B79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2E5DC1C-1570-462A-86D7-2F2721DC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15" r="469" b="240"/>
          <a:stretch/>
        </p:blipFill>
        <p:spPr>
          <a:xfrm>
            <a:off x="4759752" y="65314"/>
            <a:ext cx="5898670" cy="61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8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14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4. DB 관계도</a:t>
            </a:r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E70F4A-5439-4D54-AD95-DF11BE848B79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A20B74B8-B98C-46F2-A358-1E1E285B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42" y="85086"/>
            <a:ext cx="4623459" cy="61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5C94-05DA-48FC-BC5D-4A66E643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333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  <a:cs typeface="Calibri Light"/>
              </a:rPr>
              <a:t>5. 코드 및 </a:t>
            </a:r>
            <a:r>
              <a:rPr lang="ko-KR" altLang="en-US" sz="3600" dirty="0" err="1">
                <a:ea typeface="맑은 고딕"/>
                <a:cs typeface="Calibri Light"/>
              </a:rPr>
              <a:t>Demo</a:t>
            </a:r>
            <a:endParaRPr lang="ko-KR" altLang="en-US" sz="3600">
              <a:ea typeface="맑은 고딕"/>
              <a:cs typeface="Calibri Light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18491A2-B357-48BD-980B-DE363FEF0F13}"/>
              </a:ext>
            </a:extLst>
          </p:cNvPr>
          <p:cNvSpPr txBox="1">
            <a:spLocks/>
          </p:cNvSpPr>
          <p:nvPr/>
        </p:nvSpPr>
        <p:spPr>
          <a:xfrm>
            <a:off x="880971" y="1250164"/>
            <a:ext cx="10582786" cy="713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ea typeface="맑은 고딕"/>
              <a:cs typeface="Calibri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92297-675E-4068-B361-E7562B47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2056"/>
            <a:ext cx="10058400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ko-KR" altLang="en-US">
                <a:ea typeface="맑은 고딕"/>
                <a:cs typeface="Calibri"/>
              </a:rPr>
              <a:t>GURUNE</a:t>
            </a:r>
            <a:endParaRPr lang="ko-KR">
              <a:ea typeface="맑은 고딕"/>
              <a:cs typeface="Calibri"/>
            </a:endParaRPr>
          </a:p>
          <a:p>
            <a:pPr marL="200660" lvl="1" indent="0">
              <a:buNone/>
            </a:pPr>
            <a:r>
              <a:rPr lang="ko-KR" altLang="en-US">
                <a:ea typeface="맑은 고딕"/>
                <a:cs typeface="Calibri"/>
              </a:rPr>
              <a:t>├ DBMS</a:t>
            </a:r>
            <a:endParaRPr lang="ko-KR"/>
          </a:p>
          <a:p>
            <a:pPr marL="383540" lvl="2" indent="0">
              <a:buNone/>
            </a:pPr>
            <a:r>
              <a:rPr lang="ko-KR" altLang="en-US">
                <a:ea typeface="맑은 고딕"/>
                <a:cs typeface="Calibri"/>
              </a:rPr>
              <a:t>├ create_tables.sql</a:t>
            </a:r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┗</a:t>
            </a:r>
            <a:r>
              <a:rPr lang="ko-KR" altLang="en-US">
                <a:ea typeface="맑은 고딕"/>
                <a:cs typeface="Calibri"/>
              </a:rPr>
              <a:t> insert_data.sql</a:t>
            </a:r>
            <a:endParaRPr lang="ko-KR"/>
          </a:p>
          <a:p>
            <a:pPr marL="200660" lvl="1" indent="0">
              <a:buNone/>
            </a:pPr>
            <a:r>
              <a:rPr lang="ko-KR" altLang="en-US">
                <a:ea typeface="맑은 고딕"/>
                <a:cs typeface="Calibri"/>
              </a:rPr>
              <a:t>├ Statics</a:t>
            </a:r>
            <a:endParaRPr lang="ko-KR">
              <a:ea typeface="맑은 고딕"/>
              <a:cs typeface="Calibri"/>
            </a:endParaRPr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┗</a:t>
            </a:r>
            <a:r>
              <a:rPr lang="ko-KR" altLang="en-US">
                <a:ea typeface="맑은 고딕"/>
                <a:cs typeface="Calibri"/>
              </a:rPr>
              <a:t> images\</a:t>
            </a:r>
            <a:endParaRPr lang="ko-KR"/>
          </a:p>
          <a:p>
            <a:pPr marL="200660" lvl="1" indent="0">
              <a:buNone/>
            </a:pPr>
            <a:r>
              <a:rPr lang="ko-KR" altLang="en-US">
                <a:ea typeface="맑은 고딕"/>
                <a:cs typeface="Calibri"/>
              </a:rPr>
              <a:t>├ templates</a:t>
            </a:r>
            <a:endParaRPr lang="ko-KR">
              <a:ea typeface="맑은 고딕"/>
              <a:cs typeface="Calibri"/>
            </a:endParaRPr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about.html</a:t>
            </a:r>
            <a:endParaRPr lang="ko-KR"/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booking.html</a:t>
            </a:r>
            <a:endParaRPr lang="ko-KR"/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confirm.html</a:t>
            </a:r>
            <a:endParaRPr lang="ko-KR"/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home.html</a:t>
            </a:r>
            <a:endParaRPr lang="ko-KR"/>
          </a:p>
          <a:p>
            <a:pPr marL="383540" lvl="2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join.html</a:t>
            </a:r>
            <a:endParaRPr lang="ko-KR"/>
          </a:p>
          <a:p>
            <a:pPr marL="383540" lvl="2" indent="0">
              <a:buNone/>
            </a:pPr>
            <a:r>
              <a:rPr lang="ko-KR" altLang="en-US">
                <a:ea typeface="맑은 고딕"/>
                <a:cs typeface="Calibri"/>
              </a:rPr>
              <a:t>┗ login.html</a:t>
            </a:r>
          </a:p>
          <a:p>
            <a:pPr marL="200660" lvl="1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App.py</a:t>
            </a:r>
            <a:endParaRPr lang="ko-KR">
              <a:ea typeface="맑은 고딕"/>
              <a:cs typeface="Calibri"/>
            </a:endParaRPr>
          </a:p>
          <a:p>
            <a:pPr marL="200660" lvl="1" indent="0">
              <a:buNone/>
            </a:pPr>
            <a:r>
              <a:rPr lang="ko-KR">
                <a:ea typeface="맑은 고딕"/>
                <a:cs typeface="Calibri"/>
              </a:rPr>
              <a:t>├</a:t>
            </a:r>
            <a:r>
              <a:rPr lang="ko-KR" altLang="en-US">
                <a:ea typeface="맑은 고딕"/>
                <a:cs typeface="Calibri"/>
              </a:rPr>
              <a:t> Dao.py</a:t>
            </a:r>
            <a:endParaRPr lang="ko-KR">
              <a:ea typeface="맑은 고딕"/>
              <a:cs typeface="Calibri"/>
            </a:endParaRPr>
          </a:p>
          <a:p>
            <a:pPr marL="200660" lvl="1" indent="0">
              <a:buNone/>
            </a:pPr>
            <a:r>
              <a:rPr lang="ko-KR" altLang="en-US">
                <a:ea typeface="맑은 고딕"/>
                <a:cs typeface="Calibri"/>
              </a:rPr>
              <a:t>┗ Dto.py</a:t>
            </a:r>
            <a:endParaRPr lang="ko-KR"/>
          </a:p>
          <a:p>
            <a:pPr marL="383540" lvl="1">
              <a:buFont typeface="Wingdings" panose="020F0502020204030204" pitchFamily="34" charset="0"/>
              <a:buChar char="§"/>
            </a:pPr>
            <a:endParaRPr lang="ko-KR" altLang="en-US" dirty="0">
              <a:ea typeface="맑은 고딕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ko-KR" altLang="en-US" dirty="0">
              <a:ea typeface="맑은 고딕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337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Retrospect</vt:lpstr>
      <vt:lpstr>프로젝트 계획서 애견 호텔 예약 사이트</vt:lpstr>
      <vt:lpstr>1. 프로젝트 개요</vt:lpstr>
      <vt:lpstr>2. 사용 기술</vt:lpstr>
      <vt:lpstr>3. 사용자 관점 기능</vt:lpstr>
      <vt:lpstr>3. 화면 흐름도</vt:lpstr>
      <vt:lpstr>3. 화면 흐름 상세</vt:lpstr>
      <vt:lpstr>3. 화면 흐름 상세</vt:lpstr>
      <vt:lpstr>4. DB 관계도</vt:lpstr>
      <vt:lpstr>5. 코드 및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235</cp:revision>
  <dcterms:created xsi:type="dcterms:W3CDTF">2021-06-24T06:33:09Z</dcterms:created>
  <dcterms:modified xsi:type="dcterms:W3CDTF">2021-06-24T08:43:27Z</dcterms:modified>
</cp:coreProperties>
</file>