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94"/>
  </p:normalViewPr>
  <p:slideViewPr>
    <p:cSldViewPr snapToGrid="0">
      <p:cViewPr>
        <p:scale>
          <a:sx n="340" d="100"/>
          <a:sy n="340" d="100"/>
        </p:scale>
        <p:origin x="-1056" y="-9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D193-EA7E-AF43-A664-A67EA7E8EE18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1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D193-EA7E-AF43-A664-A67EA7E8EE18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D193-EA7E-AF43-A664-A67EA7E8EE18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2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D193-EA7E-AF43-A664-A67EA7E8EE18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7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D193-EA7E-AF43-A664-A67EA7E8EE18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D193-EA7E-AF43-A664-A67EA7E8EE18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D193-EA7E-AF43-A664-A67EA7E8EE18}" type="datetimeFigureOut">
              <a:rPr lang="en-US" smtClean="0"/>
              <a:t>5/3/25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7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D193-EA7E-AF43-A664-A67EA7E8EE18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D193-EA7E-AF43-A664-A67EA7E8EE18}" type="datetimeFigureOut">
              <a:rPr lang="en-US" smtClean="0"/>
              <a:t>5/3/25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4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D193-EA7E-AF43-A664-A67EA7E8EE18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6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D193-EA7E-AF43-A664-A67EA7E8EE18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3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BD193-EA7E-AF43-A664-A67EA7E8EE18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5B396-75C0-6D48-BFE2-8049423DF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8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9CED83E-699E-93C0-C57A-0593580C5EBE}"/>
              </a:ext>
            </a:extLst>
          </p:cNvPr>
          <p:cNvSpPr txBox="1"/>
          <p:nvPr/>
        </p:nvSpPr>
        <p:spPr>
          <a:xfrm>
            <a:off x="311045" y="232347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SegmentPair.png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076E4E-9D00-595E-B87A-D3924E085786}"/>
              </a:ext>
            </a:extLst>
          </p:cNvPr>
          <p:cNvGrpSpPr/>
          <p:nvPr/>
        </p:nvGrpSpPr>
        <p:grpSpPr>
          <a:xfrm>
            <a:off x="773857" y="2507411"/>
            <a:ext cx="2008271" cy="1982637"/>
            <a:chOff x="1239683" y="1981200"/>
            <a:chExt cx="2008271" cy="198263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5C67F1-D8F8-8087-8097-9BED05A6B7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3857" y="2035833"/>
              <a:ext cx="0" cy="1928004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8DBA5A0-1557-34C6-7E53-4CE2E0220F4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05487" y="1984075"/>
              <a:ext cx="0" cy="1928004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66C2CB0-E8B1-FF8D-C5F3-614F3321E57E}"/>
                </a:ext>
              </a:extLst>
            </p:cNvPr>
            <p:cNvSpPr txBox="1"/>
            <p:nvPr/>
          </p:nvSpPr>
          <p:spPr>
            <a:xfrm>
              <a:off x="2984740" y="2911416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17650F-3D0F-111D-80FA-6A465B74A4CA}"/>
                </a:ext>
              </a:extLst>
            </p:cNvPr>
            <p:cNvSpPr txBox="1"/>
            <p:nvPr/>
          </p:nvSpPr>
          <p:spPr>
            <a:xfrm>
              <a:off x="1951008" y="1981200"/>
              <a:ext cx="2632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CDE760D-F81C-79CF-761E-B6AC7BC1C8D8}"/>
                </a:ext>
              </a:extLst>
            </p:cNvPr>
            <p:cNvCxnSpPr>
              <a:cxnSpLocks/>
            </p:cNvCxnSpPr>
            <p:nvPr/>
          </p:nvCxnSpPr>
          <p:spPr>
            <a:xfrm rot="19966753" flipV="1">
              <a:off x="2199233" y="2030718"/>
              <a:ext cx="0" cy="1928004"/>
            </a:xfrm>
            <a:prstGeom prst="line">
              <a:avLst/>
            </a:prstGeom>
            <a:ln w="12700">
              <a:solidFill>
                <a:srgbClr val="00B0F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21584E2-A07E-7EC2-E8CE-82EE41E7BC8D}"/>
                </a:ext>
              </a:extLst>
            </p:cNvPr>
            <p:cNvCxnSpPr>
              <a:cxnSpLocks/>
            </p:cNvCxnSpPr>
            <p:nvPr/>
          </p:nvCxnSpPr>
          <p:spPr>
            <a:xfrm rot="14566753" flipH="1">
              <a:off x="2203685" y="1970224"/>
              <a:ext cx="0" cy="1928004"/>
            </a:xfrm>
            <a:prstGeom prst="line">
              <a:avLst/>
            </a:prstGeom>
            <a:ln w="12700">
              <a:solidFill>
                <a:srgbClr val="00B0F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3738445-DE50-8A28-3773-0762114096C4}"/>
                </a:ext>
              </a:extLst>
            </p:cNvPr>
            <p:cNvSpPr txBox="1"/>
            <p:nvPr/>
          </p:nvSpPr>
          <p:spPr>
            <a:xfrm rot="19966753">
              <a:off x="2932024" y="2471344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5DC0D9E-045F-F6E7-17EB-A1E9CF708558}"/>
                </a:ext>
              </a:extLst>
            </p:cNvPr>
            <p:cNvSpPr txBox="1"/>
            <p:nvPr/>
          </p:nvSpPr>
          <p:spPr>
            <a:xfrm rot="19966753">
              <a:off x="1587278" y="2117000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709A093D-BD03-44CA-3E58-A06D9CE9D149}"/>
                </a:ext>
              </a:extLst>
            </p:cNvPr>
            <p:cNvSpPr/>
            <p:nvPr/>
          </p:nvSpPr>
          <p:spPr>
            <a:xfrm>
              <a:off x="2091905" y="2786332"/>
              <a:ext cx="332117" cy="332117"/>
            </a:xfrm>
            <a:prstGeom prst="arc">
              <a:avLst>
                <a:gd name="adj1" fmla="val 19211657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3891D8E-DD76-6E36-5AB7-0BC63FE0EAD6}"/>
                </a:ext>
              </a:extLst>
            </p:cNvPr>
            <p:cNvSpPr txBox="1"/>
            <p:nvPr/>
          </p:nvSpPr>
          <p:spPr>
            <a:xfrm>
              <a:off x="2343510" y="2738887"/>
              <a:ext cx="251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Symbol" pitchFamily="2" charset="2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F82F136-EB53-FB5E-6B9F-94646EFE9C96}"/>
                </a:ext>
              </a:extLst>
            </p:cNvPr>
            <p:cNvCxnSpPr>
              <a:cxnSpLocks/>
            </p:cNvCxnSpPr>
            <p:nvPr/>
          </p:nvCxnSpPr>
          <p:spPr>
            <a:xfrm>
              <a:off x="2173856" y="2945921"/>
              <a:ext cx="60385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353D70-C48F-588A-9B83-6960BA18D18B}"/>
                </a:ext>
              </a:extLst>
            </p:cNvPr>
            <p:cNvSpPr txBox="1"/>
            <p:nvPr/>
          </p:nvSpPr>
          <p:spPr>
            <a:xfrm>
              <a:off x="2511725" y="2888412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BC8D73D-7F14-6C18-9792-6FE11AD8C69E}"/>
              </a:ext>
            </a:extLst>
          </p:cNvPr>
          <p:cNvSpPr txBox="1"/>
          <p:nvPr/>
        </p:nvSpPr>
        <p:spPr>
          <a:xfrm>
            <a:off x="304800" y="2133600"/>
            <a:ext cx="1675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CoordinateRotation.png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B65ED7-9535-9958-6D0F-1FA68D7666D5}"/>
              </a:ext>
            </a:extLst>
          </p:cNvPr>
          <p:cNvSpPr txBox="1"/>
          <p:nvPr/>
        </p:nvSpPr>
        <p:spPr>
          <a:xfrm>
            <a:off x="3429000" y="1828800"/>
            <a:ext cx="1511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FilamentBend3D.png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4EF12B1-DADA-3CA6-F859-B2FBF4BDA6FB}"/>
              </a:ext>
            </a:extLst>
          </p:cNvPr>
          <p:cNvGrpSpPr/>
          <p:nvPr/>
        </p:nvGrpSpPr>
        <p:grpSpPr>
          <a:xfrm>
            <a:off x="3888002" y="2286000"/>
            <a:ext cx="1928004" cy="1982637"/>
            <a:chOff x="3888002" y="2286000"/>
            <a:chExt cx="1928004" cy="1982637"/>
          </a:xfrm>
        </p:grpSpPr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B3F4AA8B-D8CF-C2D5-A44E-D944D4628B63}"/>
                </a:ext>
              </a:extLst>
            </p:cNvPr>
            <p:cNvSpPr/>
            <p:nvPr/>
          </p:nvSpPr>
          <p:spPr>
            <a:xfrm>
              <a:off x="5369944" y="2643996"/>
              <a:ext cx="168215" cy="198407"/>
            </a:xfrm>
            <a:prstGeom prst="arc">
              <a:avLst>
                <a:gd name="adj1" fmla="val 3931551"/>
                <a:gd name="adj2" fmla="val 18719242"/>
              </a:avLst>
            </a:prstGeom>
            <a:ln w="127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52184D3-C709-1E16-F34B-0410850210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0374" y="2340633"/>
              <a:ext cx="0" cy="1928004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08A0976-9AAB-466B-63AE-83181760754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52004" y="2288875"/>
              <a:ext cx="0" cy="1928004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5EFE28-0DA7-246D-B904-59AF80667DDD}"/>
                </a:ext>
              </a:extLst>
            </p:cNvPr>
            <p:cNvSpPr txBox="1"/>
            <p:nvPr/>
          </p:nvSpPr>
          <p:spPr>
            <a:xfrm>
              <a:off x="5029200" y="2510286"/>
              <a:ext cx="2423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A2F866-C14B-7EEE-B0FA-2CA339AEB424}"/>
                </a:ext>
              </a:extLst>
            </p:cNvPr>
            <p:cNvSpPr txBox="1"/>
            <p:nvPr/>
          </p:nvSpPr>
          <p:spPr>
            <a:xfrm>
              <a:off x="4597525" y="2286000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F0FD38D7-F948-3041-E686-4DD52D9A49C4}"/>
                </a:ext>
              </a:extLst>
            </p:cNvPr>
            <p:cNvSpPr/>
            <p:nvPr/>
          </p:nvSpPr>
          <p:spPr>
            <a:xfrm>
              <a:off x="4589254" y="3091132"/>
              <a:ext cx="550296" cy="332117"/>
            </a:xfrm>
            <a:prstGeom prst="arc">
              <a:avLst>
                <a:gd name="adj1" fmla="val 20316604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51ECDBA-35C4-EAC3-C13E-B25490D07975}"/>
                </a:ext>
              </a:extLst>
            </p:cNvPr>
            <p:cNvSpPr txBox="1"/>
            <p:nvPr/>
          </p:nvSpPr>
          <p:spPr>
            <a:xfrm>
              <a:off x="5059038" y="3069567"/>
              <a:ext cx="330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Symbol" pitchFamily="2" charset="2"/>
                  <a:cs typeface="Times New Roman" panose="02020603050405020304" pitchFamily="18" charset="0"/>
                </a:rPr>
                <a:t>D</a:t>
              </a:r>
              <a:r>
                <a:rPr lang="en-US" sz="1000" i="1" dirty="0" err="1">
                  <a:latin typeface="Symbol" pitchFamily="2" charset="2"/>
                  <a:cs typeface="Times New Roman" panose="02020603050405020304" pitchFamily="18" charset="0"/>
                </a:rPr>
                <a:t>f</a:t>
              </a:r>
              <a:endParaRPr lang="en-US" sz="1000" i="1" dirty="0">
                <a:latin typeface="Symbol" pitchFamily="2" charset="2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A60482A-3451-01FA-76D0-D44EDCB0F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5352" y="2667901"/>
              <a:ext cx="816031" cy="111478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4004B65-4FE8-4268-EE50-2012781B6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3539" y="3061010"/>
              <a:ext cx="638355" cy="186837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B47CCF2-C93F-EF0E-33C3-A793796094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3796" y="3065252"/>
              <a:ext cx="128099" cy="191220"/>
            </a:xfrm>
            <a:prstGeom prst="straightConnector1">
              <a:avLst/>
            </a:prstGeom>
            <a:ln w="12700">
              <a:solidFill>
                <a:srgbClr val="00B0F0"/>
              </a:solidFill>
              <a:prstDash val="sys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1BD260E-04B4-16E0-C135-A296FACDAA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1562" y="3065254"/>
              <a:ext cx="487393" cy="0"/>
            </a:xfrm>
            <a:prstGeom prst="straightConnector1">
              <a:avLst/>
            </a:prstGeom>
            <a:ln w="12700">
              <a:solidFill>
                <a:srgbClr val="00B0F0"/>
              </a:solidFill>
              <a:prstDash val="sys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DA94B7C-4DC5-2867-C628-C4C609E53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4769" y="2725947"/>
              <a:ext cx="0" cy="327804"/>
            </a:xfrm>
            <a:prstGeom prst="straightConnector1">
              <a:avLst/>
            </a:prstGeom>
            <a:ln w="12700">
              <a:solidFill>
                <a:srgbClr val="00B0F0"/>
              </a:solidFill>
              <a:prstDash val="sys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20A8ACB-1BB2-A957-8CF5-A0DCCF5D0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0373" y="2719184"/>
              <a:ext cx="644461" cy="53153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81531A3-6F83-F465-66E6-B3DD5987BDE3}"/>
                </a:ext>
              </a:extLst>
            </p:cNvPr>
            <p:cNvCxnSpPr>
              <a:cxnSpLocks/>
            </p:cNvCxnSpPr>
            <p:nvPr/>
          </p:nvCxnSpPr>
          <p:spPr>
            <a:xfrm>
              <a:off x="4248510" y="3249283"/>
              <a:ext cx="5596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48F2A95-B32E-D761-A5A5-F8B8C274C728}"/>
                </a:ext>
              </a:extLst>
            </p:cNvPr>
            <p:cNvSpPr txBox="1"/>
            <p:nvPr/>
          </p:nvSpPr>
          <p:spPr>
            <a:xfrm>
              <a:off x="5118339" y="2853907"/>
              <a:ext cx="3305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Symbol" pitchFamily="2" charset="2"/>
                  <a:cs typeface="Times New Roman" panose="02020603050405020304" pitchFamily="18" charset="0"/>
                </a:rPr>
                <a:t>D</a:t>
              </a:r>
              <a:r>
                <a:rPr lang="en-US" sz="1000" i="1" dirty="0" err="1">
                  <a:latin typeface="Symbol" pitchFamily="2" charset="2"/>
                  <a:cs typeface="Times New Roman" panose="02020603050405020304" pitchFamily="18" charset="0"/>
                </a:rPr>
                <a:t>q</a:t>
              </a:r>
              <a:endParaRPr lang="en-US" sz="1000" i="1" dirty="0">
                <a:latin typeface="Symbol" pitchFamily="2" charset="2"/>
                <a:cs typeface="Times New Roman" panose="02020603050405020304" pitchFamily="18" charset="0"/>
              </a:endParaRPr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8E00264-6381-888D-FB54-3D5C8A59F989}"/>
                </a:ext>
              </a:extLst>
            </p:cNvPr>
            <p:cNvSpPr/>
            <p:nvPr/>
          </p:nvSpPr>
          <p:spPr>
            <a:xfrm>
              <a:off x="4999006" y="2963175"/>
              <a:ext cx="222492" cy="332117"/>
            </a:xfrm>
            <a:prstGeom prst="arc">
              <a:avLst>
                <a:gd name="adj1" fmla="val 17199797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7AF99F4-E52B-728D-674C-A31FFA5E30A4}"/>
                </a:ext>
              </a:extLst>
            </p:cNvPr>
            <p:cNvSpPr txBox="1"/>
            <p:nvPr/>
          </p:nvSpPr>
          <p:spPr>
            <a:xfrm>
              <a:off x="5440393" y="2596551"/>
              <a:ext cx="3513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ymbol" pitchFamily="2" charset="2"/>
                  <a:cs typeface="Times New Roman" panose="02020603050405020304" pitchFamily="18" charset="0"/>
                </a:rPr>
                <a:t>D</a:t>
              </a:r>
              <a:r>
                <a:rPr lang="en-US" sz="1000" i="1" dirty="0">
                  <a:latin typeface="Symbol" pitchFamily="2" charset="2"/>
                  <a:cs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2025605-2A4A-E1A5-F137-03074C198E5A}"/>
              </a:ext>
            </a:extLst>
          </p:cNvPr>
          <p:cNvGrpSpPr/>
          <p:nvPr/>
        </p:nvGrpSpPr>
        <p:grpSpPr>
          <a:xfrm>
            <a:off x="1005590" y="613347"/>
            <a:ext cx="2367050" cy="977819"/>
            <a:chOff x="1005590" y="613347"/>
            <a:chExt cx="2367050" cy="97781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4D6BCF5-FF64-D163-DF55-7CAD03EA6C98}"/>
                </a:ext>
              </a:extLst>
            </p:cNvPr>
            <p:cNvSpPr/>
            <p:nvPr/>
          </p:nvSpPr>
          <p:spPr>
            <a:xfrm>
              <a:off x="1505243" y="858129"/>
              <a:ext cx="1448972" cy="478302"/>
            </a:xfrm>
            <a:custGeom>
              <a:avLst/>
              <a:gdLst>
                <a:gd name="connsiteX0" fmla="*/ 0 w 1448972"/>
                <a:gd name="connsiteY0" fmla="*/ 450166 h 478302"/>
                <a:gd name="connsiteX1" fmla="*/ 844062 w 1448972"/>
                <a:gd name="connsiteY1" fmla="*/ 478302 h 478302"/>
                <a:gd name="connsiteX2" fmla="*/ 1448972 w 1448972"/>
                <a:gd name="connsiteY2" fmla="*/ 0 h 47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8972" h="478302">
                  <a:moveTo>
                    <a:pt x="0" y="450166"/>
                  </a:moveTo>
                  <a:lnTo>
                    <a:pt x="844062" y="478302"/>
                  </a:lnTo>
                  <a:lnTo>
                    <a:pt x="144897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E53150-B6DD-1790-283C-40A6B51AD4B3}"/>
                </a:ext>
              </a:extLst>
            </p:cNvPr>
            <p:cNvSpPr txBox="1"/>
            <p:nvPr/>
          </p:nvSpPr>
          <p:spPr>
            <a:xfrm>
              <a:off x="1603945" y="903159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seg </a:t>
              </a:r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  <a:p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900" dirty="0">
                  <a:latin typeface="Symbol" pitchFamily="2" charset="2"/>
                  <a:cs typeface="Times New Roman" panose="02020603050405020304" pitchFamily="18" charset="0"/>
                </a:rPr>
                <a:t>D</a:t>
              </a:r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9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CC8F2B-D2BB-C2ED-E416-C35CE9FF037F}"/>
                </a:ext>
              </a:extLst>
            </p:cNvPr>
            <p:cNvSpPr txBox="1"/>
            <p:nvPr/>
          </p:nvSpPr>
          <p:spPr>
            <a:xfrm>
              <a:off x="2344712" y="813214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seg</a:t>
              </a:r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sz="9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900" dirty="0" err="1">
                  <a:latin typeface="Symbol" pitchFamily="2" charset="2"/>
                  <a:cs typeface="Times New Roman" panose="02020603050405020304" pitchFamily="18" charset="0"/>
                </a:rPr>
                <a:t>D</a:t>
              </a:r>
              <a:r>
                <a:rPr lang="en-US" sz="9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9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D1AAED-41CF-7C0F-101D-286C8F1E31D7}"/>
                </a:ext>
              </a:extLst>
            </p:cNvPr>
            <p:cNvSpPr txBox="1"/>
            <p:nvPr/>
          </p:nvSpPr>
          <p:spPr>
            <a:xfrm>
              <a:off x="1351614" y="1096780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7F294A-CF29-8103-933C-8F27C289485E}"/>
                </a:ext>
              </a:extLst>
            </p:cNvPr>
            <p:cNvSpPr txBox="1"/>
            <p:nvPr/>
          </p:nvSpPr>
          <p:spPr>
            <a:xfrm>
              <a:off x="2134848" y="1134256"/>
              <a:ext cx="2167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784142-9C6D-5C2C-F014-CC8E9CD50E1E}"/>
                </a:ext>
              </a:extLst>
            </p:cNvPr>
            <p:cNvSpPr txBox="1"/>
            <p:nvPr/>
          </p:nvSpPr>
          <p:spPr>
            <a:xfrm>
              <a:off x="2741953" y="668311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285D14-6DB1-9188-6771-7663CDDA363D}"/>
                </a:ext>
              </a:extLst>
            </p:cNvPr>
            <p:cNvSpPr txBox="1"/>
            <p:nvPr/>
          </p:nvSpPr>
          <p:spPr>
            <a:xfrm>
              <a:off x="1005590" y="1189220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front</a:t>
              </a:r>
              <a:endParaRPr lang="en-US" sz="9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E2EA56-9A7C-27FF-FCEC-DCB21658BA91}"/>
                </a:ext>
              </a:extLst>
            </p:cNvPr>
            <p:cNvSpPr txBox="1"/>
            <p:nvPr/>
          </p:nvSpPr>
          <p:spPr>
            <a:xfrm>
              <a:off x="2944318" y="613347"/>
              <a:ext cx="4283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back</a:t>
              </a:r>
              <a:endParaRPr lang="en-US" sz="9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8574EB-CB73-B90E-5E71-46849956F51A}"/>
                </a:ext>
              </a:extLst>
            </p:cNvPr>
            <p:cNvCxnSpPr>
              <a:cxnSpLocks/>
            </p:cNvCxnSpPr>
            <p:nvPr/>
          </p:nvCxnSpPr>
          <p:spPr>
            <a:xfrm>
              <a:off x="2359387" y="1332877"/>
              <a:ext cx="597423" cy="2407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EC610D9-E944-34EF-0CD0-6F1BA023AD6F}"/>
                </a:ext>
              </a:extLst>
            </p:cNvPr>
            <p:cNvSpPr/>
            <p:nvPr/>
          </p:nvSpPr>
          <p:spPr>
            <a:xfrm>
              <a:off x="2465882" y="1236688"/>
              <a:ext cx="59961" cy="191125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EA41D6-9773-B58F-C0EE-C2BB467427BF}"/>
                </a:ext>
              </a:extLst>
            </p:cNvPr>
            <p:cNvSpPr txBox="1"/>
            <p:nvPr/>
          </p:nvSpPr>
          <p:spPr>
            <a:xfrm>
              <a:off x="2458386" y="1130508"/>
              <a:ext cx="2664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latin typeface="Symbol" pitchFamily="2" charset="2"/>
                  <a:cs typeface="Times New Roman" panose="02020603050405020304" pitchFamily="18" charset="0"/>
                </a:rPr>
                <a:t>f</a:t>
              </a:r>
              <a:r>
                <a:rPr lang="en-US" sz="9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4C4886A-FB1C-BCEF-CF4A-3D2BBD43C7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9019" y="1323864"/>
              <a:ext cx="9144" cy="25385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71588B-FF24-0CD9-16FF-DAF1E510A23F}"/>
                </a:ext>
              </a:extLst>
            </p:cNvPr>
            <p:cNvCxnSpPr>
              <a:cxnSpLocks/>
            </p:cNvCxnSpPr>
            <p:nvPr/>
          </p:nvCxnSpPr>
          <p:spPr>
            <a:xfrm>
              <a:off x="2958456" y="871932"/>
              <a:ext cx="163243" cy="20361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AABB27-7155-8480-D6BC-2CB97119095C}"/>
                </a:ext>
              </a:extLst>
            </p:cNvPr>
            <p:cNvSpPr txBox="1"/>
            <p:nvPr/>
          </p:nvSpPr>
          <p:spPr>
            <a:xfrm>
              <a:off x="1462790" y="1321633"/>
              <a:ext cx="3401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9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9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E58E29-E876-DF3B-BFD6-3212D6AEA70D}"/>
                </a:ext>
              </a:extLst>
            </p:cNvPr>
            <p:cNvSpPr txBox="1"/>
            <p:nvPr/>
          </p:nvSpPr>
          <p:spPr>
            <a:xfrm>
              <a:off x="2995532" y="799477"/>
              <a:ext cx="3658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9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i+</a:t>
              </a:r>
              <a:r>
                <a:rPr lang="en-US" sz="9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202726E-8419-9C4B-C1E6-14300DBE7C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7251" y="1206596"/>
              <a:ext cx="28712" cy="115047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sys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7082DA3-71BE-9122-F81B-2535E1AA5D13}"/>
                </a:ext>
              </a:extLst>
            </p:cNvPr>
            <p:cNvSpPr txBox="1"/>
            <p:nvPr/>
          </p:nvSpPr>
          <p:spPr>
            <a:xfrm>
              <a:off x="2240777" y="1038129"/>
              <a:ext cx="2568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i="1" dirty="0" err="1">
                  <a:solidFill>
                    <a:srgbClr val="0070C0"/>
                  </a:solidFill>
                  <a:latin typeface="Symbol" pitchFamily="2" charset="2"/>
                  <a:cs typeface="Times New Roman" panose="02020603050405020304" pitchFamily="18" charset="0"/>
                </a:rPr>
                <a:t>t</a:t>
              </a:r>
              <a:r>
                <a:rPr lang="en-US" sz="900" i="1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9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A1D9355-1FF3-DC12-8923-408B35CBE966}"/>
                </a:ext>
              </a:extLst>
            </p:cNvPr>
            <p:cNvCxnSpPr>
              <a:cxnSpLocks/>
            </p:cNvCxnSpPr>
            <p:nvPr/>
          </p:nvCxnSpPr>
          <p:spPr>
            <a:xfrm>
              <a:off x="2358452" y="1355360"/>
              <a:ext cx="34113" cy="119368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soli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78DA6C-C92B-FC09-D7DA-254623746BDE}"/>
                </a:ext>
              </a:extLst>
            </p:cNvPr>
            <p:cNvSpPr txBox="1"/>
            <p:nvPr/>
          </p:nvSpPr>
          <p:spPr>
            <a:xfrm>
              <a:off x="2317205" y="1360334"/>
              <a:ext cx="2968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i="1" dirty="0" err="1">
                  <a:solidFill>
                    <a:srgbClr val="0070C0"/>
                  </a:solidFill>
                  <a:latin typeface="Symbol" pitchFamily="2" charset="2"/>
                  <a:cs typeface="Times New Roman" panose="02020603050405020304" pitchFamily="18" charset="0"/>
                </a:rPr>
                <a:t>t</a:t>
              </a:r>
              <a:r>
                <a:rPr lang="en-US" sz="900" i="1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900" b="1" i="1" dirty="0">
                  <a:solidFill>
                    <a:srgbClr val="0070C0"/>
                  </a:solidFill>
                  <a:latin typeface="Symbol" pitchFamily="2" charset="2"/>
                  <a:cs typeface="Times New Roman" panose="02020603050405020304" pitchFamily="18" charset="0"/>
                </a:rPr>
                <a:t>’</a:t>
              </a:r>
              <a:endParaRPr lang="en-US" sz="9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24A2E0-D6E0-F838-8522-87911BA16D3C}"/>
                </a:ext>
              </a:extLst>
            </p:cNvPr>
            <p:cNvSpPr txBox="1"/>
            <p:nvPr/>
          </p:nvSpPr>
          <p:spPr>
            <a:xfrm>
              <a:off x="2078026" y="898357"/>
              <a:ext cx="2760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9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9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948084-E763-19E1-339F-F25CB41A10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4436" y="1089717"/>
              <a:ext cx="109983" cy="2331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3F9D8F7-6FDD-0632-885E-231450BFE8FB}"/>
              </a:ext>
            </a:extLst>
          </p:cNvPr>
          <p:cNvSpPr txBox="1"/>
          <p:nvPr/>
        </p:nvSpPr>
        <p:spPr>
          <a:xfrm>
            <a:off x="957859" y="4829171"/>
            <a:ext cx="1665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DifferenceSegment.png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D82D9B-FE46-D1C7-737D-2113D769D204}"/>
              </a:ext>
            </a:extLst>
          </p:cNvPr>
          <p:cNvGrpSpPr/>
          <p:nvPr/>
        </p:nvGrpSpPr>
        <p:grpSpPr>
          <a:xfrm>
            <a:off x="1491731" y="5205055"/>
            <a:ext cx="1785591" cy="792256"/>
            <a:chOff x="1577924" y="5512353"/>
            <a:chExt cx="1785591" cy="79225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891D941-6576-CE8B-2E96-A8FD45E77192}"/>
                </a:ext>
              </a:extLst>
            </p:cNvPr>
            <p:cNvSpPr/>
            <p:nvPr/>
          </p:nvSpPr>
          <p:spPr>
            <a:xfrm>
              <a:off x="1768768" y="5613101"/>
              <a:ext cx="1310748" cy="478302"/>
            </a:xfrm>
            <a:custGeom>
              <a:avLst/>
              <a:gdLst>
                <a:gd name="connsiteX0" fmla="*/ 0 w 1448972"/>
                <a:gd name="connsiteY0" fmla="*/ 450166 h 478302"/>
                <a:gd name="connsiteX1" fmla="*/ 844062 w 1448972"/>
                <a:gd name="connsiteY1" fmla="*/ 478302 h 478302"/>
                <a:gd name="connsiteX2" fmla="*/ 1448972 w 1448972"/>
                <a:gd name="connsiteY2" fmla="*/ 0 h 478302"/>
                <a:gd name="connsiteX0" fmla="*/ 0 w 1310748"/>
                <a:gd name="connsiteY0" fmla="*/ 455482 h 478302"/>
                <a:gd name="connsiteX1" fmla="*/ 705838 w 1310748"/>
                <a:gd name="connsiteY1" fmla="*/ 478302 h 478302"/>
                <a:gd name="connsiteX2" fmla="*/ 1310748 w 1310748"/>
                <a:gd name="connsiteY2" fmla="*/ 0 h 47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0748" h="478302">
                  <a:moveTo>
                    <a:pt x="0" y="455482"/>
                  </a:moveTo>
                  <a:lnTo>
                    <a:pt x="705838" y="478302"/>
                  </a:lnTo>
                  <a:lnTo>
                    <a:pt x="1310748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1A2CD5-63F2-427A-7504-124A6D5E212E}"/>
                </a:ext>
              </a:extLst>
            </p:cNvPr>
            <p:cNvSpPr txBox="1"/>
            <p:nvPr/>
          </p:nvSpPr>
          <p:spPr>
            <a:xfrm>
              <a:off x="1931266" y="6062168"/>
              <a:ext cx="3978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Symbol" pitchFamily="2" charset="2"/>
                  <a:cs typeface="Times New Roman" panose="02020603050405020304" pitchFamily="18" charset="0"/>
                </a:rPr>
                <a:t>D</a:t>
              </a:r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9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127CEC-B451-0F79-8D4B-FB0A30B9C8BE}"/>
                </a:ext>
              </a:extLst>
            </p:cNvPr>
            <p:cNvSpPr txBox="1"/>
            <p:nvPr/>
          </p:nvSpPr>
          <p:spPr>
            <a:xfrm>
              <a:off x="2767725" y="5738307"/>
              <a:ext cx="333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Symbol" pitchFamily="2" charset="2"/>
                  <a:cs typeface="Times New Roman" panose="02020603050405020304" pitchFamily="18" charset="0"/>
                </a:rPr>
                <a:t>D</a:t>
              </a:r>
              <a:r>
                <a:rPr lang="en-US" sz="9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9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791D28-3DBB-B3F5-C2D1-08F7DEB314A2}"/>
                </a:ext>
              </a:extLst>
            </p:cNvPr>
            <p:cNvSpPr txBox="1"/>
            <p:nvPr/>
          </p:nvSpPr>
          <p:spPr>
            <a:xfrm>
              <a:off x="1577924" y="5862384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1AA594-1E8A-5252-F19A-3EB0154707E5}"/>
                </a:ext>
              </a:extLst>
            </p:cNvPr>
            <p:cNvSpPr txBox="1"/>
            <p:nvPr/>
          </p:nvSpPr>
          <p:spPr>
            <a:xfrm>
              <a:off x="3010533" y="5512353"/>
              <a:ext cx="352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72850A-14B4-BEA7-0E40-736193B3B167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88" y="6087849"/>
              <a:ext cx="597423" cy="2407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746E3C9-F489-A024-FC07-745351EE7930}"/>
                </a:ext>
              </a:extLst>
            </p:cNvPr>
            <p:cNvSpPr/>
            <p:nvPr/>
          </p:nvSpPr>
          <p:spPr>
            <a:xfrm>
              <a:off x="2591183" y="5991660"/>
              <a:ext cx="59961" cy="191125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D65EA0-AE60-B445-D92A-70AE2E6F88C8}"/>
                </a:ext>
              </a:extLst>
            </p:cNvPr>
            <p:cNvSpPr txBox="1"/>
            <p:nvPr/>
          </p:nvSpPr>
          <p:spPr>
            <a:xfrm>
              <a:off x="2610269" y="5890795"/>
              <a:ext cx="2664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latin typeface="Symbol" pitchFamily="2" charset="2"/>
                  <a:cs typeface="Times New Roman" panose="02020603050405020304" pitchFamily="18" charset="0"/>
                </a:rPr>
                <a:t>f</a:t>
              </a:r>
              <a:r>
                <a:rPr lang="en-US" sz="9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925E0E8-D6B8-3C8C-B955-F5A2F339B717}"/>
                </a:ext>
              </a:extLst>
            </p:cNvPr>
            <p:cNvCxnSpPr>
              <a:cxnSpLocks/>
            </p:cNvCxnSpPr>
            <p:nvPr/>
          </p:nvCxnSpPr>
          <p:spPr>
            <a:xfrm>
              <a:off x="2320514" y="5591767"/>
              <a:ext cx="164957" cy="49639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6A44FD7A-CEBD-FBF0-CBE2-A374E612D1DA}"/>
                </a:ext>
              </a:extLst>
            </p:cNvPr>
            <p:cNvSpPr/>
            <p:nvPr/>
          </p:nvSpPr>
          <p:spPr>
            <a:xfrm flipH="1" flipV="1">
              <a:off x="2912390" y="5526201"/>
              <a:ext cx="59961" cy="191125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016F019-4E95-8D4C-66F8-914D5BF0C433}"/>
                </a:ext>
              </a:extLst>
            </p:cNvPr>
            <p:cNvSpPr txBox="1"/>
            <p:nvPr/>
          </p:nvSpPr>
          <p:spPr>
            <a:xfrm>
              <a:off x="2687338" y="5559868"/>
              <a:ext cx="2664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>
                  <a:latin typeface="Symbol" pitchFamily="2" charset="2"/>
                  <a:cs typeface="Times New Roman" panose="02020603050405020304" pitchFamily="18" charset="0"/>
                </a:rPr>
                <a:t>f</a:t>
              </a:r>
              <a:r>
                <a:rPr lang="en-US" sz="9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C634D7A-E1A3-670C-CACB-E34F82B0C940}"/>
                </a:ext>
              </a:extLst>
            </p:cNvPr>
            <p:cNvSpPr txBox="1"/>
            <p:nvPr/>
          </p:nvSpPr>
          <p:spPr>
            <a:xfrm>
              <a:off x="1865084" y="5705182"/>
              <a:ext cx="6110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70C0"/>
                  </a:solidFill>
                  <a:latin typeface="Symbol" pitchFamily="2" charset="2"/>
                  <a:cs typeface="Times New Roman" panose="02020603050405020304" pitchFamily="18" charset="0"/>
                </a:rPr>
                <a:t>D</a:t>
              </a:r>
              <a:r>
                <a:rPr lang="en-US" sz="900" b="1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900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900" dirty="0">
                  <a:solidFill>
                    <a:srgbClr val="0070C0"/>
                  </a:solidFill>
                  <a:latin typeface="Symbol" pitchFamily="2" charset="2"/>
                  <a:cs typeface="Times New Roman" panose="02020603050405020304" pitchFamily="18" charset="0"/>
                </a:rPr>
                <a:t>-D</a:t>
              </a:r>
              <a:r>
                <a:rPr lang="en-US" sz="900" b="1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900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9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828E2C-67B1-0AAB-876B-438C214EB8B3}"/>
                </a:ext>
              </a:extLst>
            </p:cNvPr>
            <p:cNvSpPr txBox="1"/>
            <p:nvPr/>
          </p:nvSpPr>
          <p:spPr>
            <a:xfrm>
              <a:off x="2387852" y="6073777"/>
              <a:ext cx="2167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FBB080-0900-12B5-74C4-AD717F987DD8}"/>
                </a:ext>
              </a:extLst>
            </p:cNvPr>
            <p:cNvCxnSpPr>
              <a:cxnSpLocks/>
            </p:cNvCxnSpPr>
            <p:nvPr/>
          </p:nvCxnSpPr>
          <p:spPr>
            <a:xfrm>
              <a:off x="2312232" y="5587584"/>
              <a:ext cx="765755" cy="289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628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4980</TotalTime>
  <Words>59</Words>
  <Application>Microsoft Macintosh PowerPoint</Application>
  <PresentationFormat>Letter Paper (8.5x11 in)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Symbol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Andrews</dc:creator>
  <cp:lastModifiedBy>Steve Andrews</cp:lastModifiedBy>
  <cp:revision>14</cp:revision>
  <dcterms:created xsi:type="dcterms:W3CDTF">2024-08-19T19:29:28Z</dcterms:created>
  <dcterms:modified xsi:type="dcterms:W3CDTF">2025-05-03T22:00:32Z</dcterms:modified>
</cp:coreProperties>
</file>