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jdhani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jdhani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ajdhani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4b7393d9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4b7393d9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0d7f0518cd22e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0d7f0518cd22e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0792bc7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50792bc7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50792bc7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50792bc7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6b96e1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26b96e1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8ea71343c_4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8ea71343c_4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B539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362633" y="392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" sz="5400">
                <a:latin typeface="Rajdhani"/>
                <a:ea typeface="Rajdhani"/>
                <a:cs typeface="Rajdhani"/>
                <a:sym typeface="Rajdhani"/>
              </a:rPr>
              <a:t>Føderert Læring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445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no" sz="264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Distribuert Maskinlæring på Desentralisert Data</a:t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774150" y="3442975"/>
            <a:ext cx="15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02/07-2021</a:t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73625" y="4456350"/>
            <a:ext cx="34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Dilawar Mahmood</a:t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latin typeface="Rajdhani"/>
                <a:ea typeface="Rajdhani"/>
                <a:cs typeface="Rajdhani"/>
                <a:sym typeface="Rajdhani"/>
              </a:rPr>
              <a:t>Agenda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1385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56000" y="3001975"/>
            <a:ext cx="12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841850" y="3001975"/>
            <a:ext cx="9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35163" y="3147625"/>
            <a:ext cx="10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Motivasjon</a:t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025" y="1915125"/>
            <a:ext cx="1006200" cy="10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267900" y="3147625"/>
            <a:ext cx="12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057075" y="3147625"/>
            <a:ext cx="16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Avveininger</a:t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410150" y="3039925"/>
            <a:ext cx="136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Føderert Læring i PST</a:t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779900" y="3147625"/>
            <a:ext cx="15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Føderert Læring</a:t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2604" y="1768872"/>
            <a:ext cx="1298700" cy="12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5250" y="1768876"/>
            <a:ext cx="1213800" cy="12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4050" y="1622625"/>
            <a:ext cx="1298700" cy="12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0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latin typeface="Rajdhani"/>
                <a:ea typeface="Rajdhani"/>
                <a:cs typeface="Rajdhani"/>
                <a:sym typeface="Rajdhani"/>
              </a:rPr>
              <a:t>Sentralisert Læring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200" y="880050"/>
            <a:ext cx="7556176" cy="43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0" y="27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latin typeface="Rajdhani"/>
                <a:ea typeface="Rajdhani"/>
                <a:cs typeface="Rajdhani"/>
                <a:sym typeface="Rajdhani"/>
              </a:rPr>
              <a:t>Føderert Læring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950" y="759225"/>
            <a:ext cx="5731200" cy="42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latin typeface="Rajdhani"/>
                <a:ea typeface="Rajdhani"/>
                <a:cs typeface="Rajdhani"/>
                <a:sym typeface="Rajdhani"/>
              </a:rPr>
              <a:t>Avveininger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5300325" y="625100"/>
            <a:ext cx="304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6274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jdhani"/>
              <a:buChar char="-"/>
            </a:pPr>
            <a:r>
              <a:rPr lang="no" sz="6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Begrenset datakraft</a:t>
            </a:r>
            <a:endParaRPr sz="65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6274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jdhani"/>
              <a:buChar char="-"/>
            </a:pPr>
            <a:r>
              <a:rPr lang="no" sz="6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Ubalansert data</a:t>
            </a:r>
            <a:endParaRPr sz="65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6274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jdhani"/>
              <a:buChar char="-"/>
            </a:pPr>
            <a:r>
              <a:rPr lang="no" sz="6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Treg konvergens</a:t>
            </a:r>
            <a:endParaRPr sz="65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903100" y="1065675"/>
            <a:ext cx="304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"/>
              <a:buChar char="+"/>
            </a:pPr>
            <a:r>
              <a:rPr lang="no" sz="21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Øker datasikkerhet</a:t>
            </a:r>
            <a:endParaRPr sz="21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"/>
              <a:buChar char="+"/>
            </a:pPr>
            <a:r>
              <a:rPr lang="no" sz="21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Reduserer kostnader</a:t>
            </a:r>
            <a:endParaRPr sz="21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jdhani"/>
              <a:buChar char="+"/>
            </a:pPr>
            <a:r>
              <a:rPr lang="no" sz="21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Reduserer nettverksforsinkelser</a:t>
            </a:r>
            <a:endParaRPr sz="21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17"/>
          <p:cNvCxnSpPr/>
          <p:nvPr/>
        </p:nvCxnSpPr>
        <p:spPr>
          <a:xfrm>
            <a:off x="4566450" y="1017725"/>
            <a:ext cx="11100" cy="411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0" y="27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latin typeface="Rajdhani"/>
                <a:ea typeface="Rajdhani"/>
                <a:cs typeface="Rajdhani"/>
                <a:sym typeface="Rajdhani"/>
              </a:rPr>
              <a:t>Føderert Læring i PST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475" y="1902275"/>
            <a:ext cx="1652925" cy="16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077000" y="2302725"/>
            <a:ext cx="1169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5400">
                <a:solidFill>
                  <a:schemeClr val="dk1"/>
                </a:solidFill>
              </a:rPr>
              <a:t> </a:t>
            </a:r>
            <a:r>
              <a:rPr lang="no" sz="5400">
                <a:solidFill>
                  <a:schemeClr val="dk1"/>
                </a:solidFill>
              </a:rPr>
              <a:t>+</a:t>
            </a:r>
            <a:endParaRPr sz="54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26" y="1736299"/>
            <a:ext cx="3196750" cy="23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6483300" y="2441175"/>
            <a:ext cx="57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3600">
                <a:solidFill>
                  <a:schemeClr val="dk1"/>
                </a:solidFill>
              </a:rPr>
              <a:t>=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2300" y="1588300"/>
            <a:ext cx="1966900" cy="19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83175" y="204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869"/>
              <a:buFont typeface="Arial"/>
              <a:buNone/>
            </a:pPr>
            <a:r>
              <a:rPr lang="no" sz="46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Takk for meg!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2906550" y="28567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20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Spørsmål</a:t>
            </a:r>
            <a:r>
              <a:rPr lang="no" sz="20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?</a:t>
            </a:r>
            <a:endParaRPr sz="20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