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8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8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3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9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1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4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3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4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21BF-DF1E-AED8-BFB3-67414CAF8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4497" y="-399393"/>
            <a:ext cx="12517821" cy="5517931"/>
          </a:xfrm>
        </p:spPr>
        <p:txBody>
          <a:bodyPr>
            <a:noAutofit/>
          </a:bodyPr>
          <a:lstStyle/>
          <a:p>
            <a:br>
              <a:rPr lang="en-US" sz="3600" dirty="0">
                <a:latin typeface="Britannic Bold" panose="020B0903060703020204" pitchFamily="34" charset="0"/>
              </a:rPr>
            </a:br>
            <a:r>
              <a:rPr lang="en-US" sz="23900" dirty="0">
                <a:ln w="3175" cmpd="sng">
                  <a:solidFill>
                    <a:schemeClr val="accent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reflection blurRad="6350" stA="55000" endA="300" endPos="45500" dir="5400000" sy="-100000" algn="bl" rotWithShape="0"/>
                </a:effectLst>
                <a:latin typeface="Britannic Bold" panose="020B0903060703020204" pitchFamily="34" charset="0"/>
              </a:rPr>
              <a:t>Glimpse</a:t>
            </a:r>
            <a:br>
              <a:rPr lang="en-US" sz="3600" dirty="0">
                <a:latin typeface="Britannic Bold" panose="020B0903060703020204" pitchFamily="34" charset="0"/>
              </a:rPr>
            </a:br>
            <a:r>
              <a:rPr lang="en-US" sz="3200" dirty="0">
                <a:latin typeface="Britannic Bold" panose="020B0903060703020204" pitchFamily="34" charset="0"/>
              </a:rPr>
              <a:t>AI POWERED TREND AND DEMAND ANALYZER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09146-AE11-A1D4-B5E6-3FD3CDDA0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03" y="5804628"/>
            <a:ext cx="3205656" cy="732806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Team </a:t>
            </a:r>
            <a:r>
              <a:rPr lang="en-US" sz="2800" b="1" dirty="0" err="1"/>
              <a:t>codebinders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78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375C-7CA7-0684-240D-0673182E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085021" cy="1719445"/>
          </a:xfrm>
        </p:spPr>
        <p:txBody>
          <a:bodyPr>
            <a:normAutofit/>
          </a:bodyPr>
          <a:lstStyle/>
          <a:p>
            <a:r>
              <a:rPr lang="en-US" sz="6000" b="1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F445-ED31-8A85-C674-7E5FDE15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1085021" cy="4308609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/>
              <a:t>Goal: </a:t>
            </a:r>
            <a:r>
              <a:rPr lang="en-US" sz="3200" dirty="0"/>
              <a:t>Forecast future product demand and recommend items most aligned with those trends.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Solution:</a:t>
            </a:r>
          </a:p>
          <a:p>
            <a:pPr lvl="1"/>
            <a:r>
              <a:rPr lang="en-US" sz="3000" dirty="0"/>
              <a:t>    Predict top trending keywords using historical search, sales, and sentiment data.</a:t>
            </a:r>
          </a:p>
          <a:p>
            <a:pPr lvl="1"/>
            <a:r>
              <a:rPr lang="en-US" sz="3000" dirty="0"/>
              <a:t>    Match those keywords to catalog products using combined textual metadata.</a:t>
            </a:r>
          </a:p>
          <a:p>
            <a:pPr lvl="1"/>
            <a:r>
              <a:rPr lang="en-US" sz="3000" dirty="0"/>
              <a:t>    Rank and output the most relevant, in-demand products for the upcoming week.</a:t>
            </a:r>
          </a:p>
          <a:p>
            <a:endParaRPr lang="en-US" sz="3200" dirty="0"/>
          </a:p>
          <a:p>
            <a:r>
              <a:rPr lang="en-US" sz="3200" b="1" dirty="0"/>
              <a:t>Business Use Case: </a:t>
            </a:r>
            <a:r>
              <a:rPr lang="en-US" sz="3200" dirty="0"/>
              <a:t>Helps fashion retailers with trend-based inventory planning, targeted marketing, and merchandising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516F0-AD0B-14DC-C17E-3B1B135C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873" y="407324"/>
            <a:ext cx="1719444" cy="17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2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1B8-6FD3-95B6-4A63-CBF9E83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37" y="168157"/>
            <a:ext cx="10702635" cy="1456267"/>
          </a:xfrm>
        </p:spPr>
        <p:txBody>
          <a:bodyPr>
            <a:noAutofit/>
          </a:bodyPr>
          <a:lstStyle/>
          <a:p>
            <a:r>
              <a:rPr lang="en-US" sz="60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1D60-91E0-4BAC-5F4C-14A964A1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1" y="1545022"/>
            <a:ext cx="11508827" cy="4992414"/>
          </a:xfrm>
        </p:spPr>
        <p:txBody>
          <a:bodyPr>
            <a:noAutofit/>
          </a:bodyPr>
          <a:lstStyle/>
          <a:p>
            <a:r>
              <a:rPr lang="en-US" sz="2300" b="1" dirty="0"/>
              <a:t>Multi-source data fusion strategy: </a:t>
            </a:r>
            <a:r>
              <a:rPr lang="en-US" sz="2300" dirty="0"/>
              <a:t>Combines search trends, sales data, customer feedback, and product catalog information for a holistic view.</a:t>
            </a:r>
          </a:p>
          <a:p>
            <a:r>
              <a:rPr lang="en-US" sz="2300" b="1" dirty="0"/>
              <a:t>Natural Language Processing (NLP): </a:t>
            </a:r>
            <a:r>
              <a:rPr lang="en-US" sz="2300" dirty="0"/>
              <a:t>Cleans, tokenizes, and matches search queries to catalog items using text analysis.</a:t>
            </a:r>
          </a:p>
          <a:p>
            <a:r>
              <a:rPr lang="en-US" sz="2300" b="1" dirty="0"/>
              <a:t>Sentiment analysis: </a:t>
            </a:r>
            <a:r>
              <a:rPr lang="en-US" sz="2300" dirty="0"/>
              <a:t>Extracts consumer sentiment from feedback to enhance trend scoring.</a:t>
            </a:r>
          </a:p>
          <a:p>
            <a:r>
              <a:rPr lang="en-US" sz="2300" b="1" dirty="0"/>
              <a:t>Time series forecasting: </a:t>
            </a:r>
            <a:r>
              <a:rPr lang="en-US" sz="2300" dirty="0"/>
              <a:t>Uses Facebook Prophet to predict demand for each keyword over upcoming days.</a:t>
            </a:r>
          </a:p>
          <a:p>
            <a:r>
              <a:rPr lang="en-US" sz="2300" b="1" dirty="0"/>
              <a:t>Composite scoring: </a:t>
            </a:r>
            <a:r>
              <a:rPr lang="en-US" sz="2300" dirty="0"/>
              <a:t>Blends search frequency, sales volume, and sentiment with weighted importance to rank keywords.</a:t>
            </a:r>
          </a:p>
          <a:p>
            <a:r>
              <a:rPr lang="en-US" sz="2300" b="1" dirty="0"/>
              <a:t>Data-driven recommendations: </a:t>
            </a:r>
            <a:r>
              <a:rPr lang="en-US" sz="2300" dirty="0"/>
              <a:t>Generates a prioritized list of products aligned with upcoming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48823-C295-D27F-1F48-F5617DD2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71" y="85681"/>
            <a:ext cx="1785162" cy="1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7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2D0D-36D7-2CFB-A037-0D86E59E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9C4D-CF66-38BE-5953-3B350BCC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27827" cy="3649133"/>
          </a:xfrm>
        </p:spPr>
        <p:txBody>
          <a:bodyPr>
            <a:normAutofit/>
          </a:bodyPr>
          <a:lstStyle/>
          <a:p>
            <a:r>
              <a:rPr lang="en-US" sz="2300" b="1" dirty="0"/>
              <a:t>Upcoming demand signals</a:t>
            </a:r>
            <a:r>
              <a:rPr lang="en-US" sz="2300" dirty="0"/>
              <a:t>: Identifies which fashion-related keywords are likely to trend in the next week.</a:t>
            </a:r>
          </a:p>
          <a:p>
            <a:r>
              <a:rPr lang="en-US" sz="2300" b="1" dirty="0"/>
              <a:t>Product trend alignment: </a:t>
            </a:r>
            <a:r>
              <a:rPr lang="en-US" sz="2300" dirty="0"/>
              <a:t>Maps trending keywords directly to relevant catalog items.</a:t>
            </a:r>
          </a:p>
          <a:p>
            <a:r>
              <a:rPr lang="en-US" sz="2300" b="1" dirty="0"/>
              <a:t>Sentiment-driven enhancement: </a:t>
            </a:r>
            <a:r>
              <a:rPr lang="en-US" sz="2300" dirty="0"/>
              <a:t>Uses positive or negative consumer feedback to influence keyword ranking.</a:t>
            </a:r>
          </a:p>
          <a:p>
            <a:r>
              <a:rPr lang="en-US" sz="2300" b="1" dirty="0"/>
              <a:t>Search–sales–sentiment correlation: </a:t>
            </a:r>
            <a:r>
              <a:rPr lang="en-US" sz="2300" dirty="0"/>
              <a:t>Captures how consumer behavior in search, buying, and feedback intersects.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76B55-0571-4E9C-CD76-1C8EDCD4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74" y="421581"/>
            <a:ext cx="1832303" cy="18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70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173C-5837-F80E-651C-DF8FC10B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138337" cy="4981903"/>
          </a:xfrm>
        </p:spPr>
        <p:txBody>
          <a:bodyPr>
            <a:normAutofit/>
          </a:bodyPr>
          <a:lstStyle/>
          <a:p>
            <a:r>
              <a:rPr lang="en-US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970012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</TotalTime>
  <Words>268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Celestial</vt:lpstr>
      <vt:lpstr> Glimpse AI POWERED TREND AND DEMAND ANALYZER</vt:lpstr>
      <vt:lpstr>The solution</vt:lpstr>
      <vt:lpstr>Key features</vt:lpstr>
      <vt:lpstr>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KEERTHISHAN KEERTHI</dc:creator>
  <cp:lastModifiedBy>KEERTHISHAN KEERTHI</cp:lastModifiedBy>
  <cp:revision>7</cp:revision>
  <dcterms:created xsi:type="dcterms:W3CDTF">2025-05-31T08:07:23Z</dcterms:created>
  <dcterms:modified xsi:type="dcterms:W3CDTF">2025-05-31T11:10:38Z</dcterms:modified>
</cp:coreProperties>
</file>