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73" d="100"/>
          <a:sy n="73" d="100"/>
        </p:scale>
        <p:origin x="6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5A5D47-35C0-4016-836E-8615D389ADF3}"/>
              </a:ext>
            </a:extLst>
          </p:cNvPr>
          <p:cNvSpPr>
            <a:spLocks noGrp="1"/>
          </p:cNvSpPr>
          <p:nvPr>
            <p:ph type="ctrTitle"/>
          </p:nvPr>
        </p:nvSpPr>
        <p:spPr/>
        <p:txBody>
          <a:bodyPr>
            <a:normAutofit fontScale="90000"/>
          </a:bodyPr>
          <a:lstStyle/>
          <a:p>
            <a:pPr algn="ctr"/>
            <a:r>
              <a:rPr lang="tr-TR" dirty="0"/>
              <a:t>SYSTEMS PROGRAMMING</a:t>
            </a:r>
            <a:br>
              <a:rPr lang="tr-TR" dirty="0"/>
            </a:br>
            <a:r>
              <a:rPr lang="tr-TR" dirty="0"/>
              <a:t>PROJECT </a:t>
            </a:r>
          </a:p>
        </p:txBody>
      </p:sp>
      <p:sp>
        <p:nvSpPr>
          <p:cNvPr id="3" name="Alt Başlık 2">
            <a:extLst>
              <a:ext uri="{FF2B5EF4-FFF2-40B4-BE49-F238E27FC236}">
                <a16:creationId xmlns:a16="http://schemas.microsoft.com/office/drawing/2014/main" id="{C9DF612A-33F8-46C2-8328-1BCBD2825D54}"/>
              </a:ext>
            </a:extLst>
          </p:cNvPr>
          <p:cNvSpPr>
            <a:spLocks noGrp="1"/>
          </p:cNvSpPr>
          <p:nvPr>
            <p:ph type="subTitle" idx="1"/>
          </p:nvPr>
        </p:nvSpPr>
        <p:spPr>
          <a:xfrm>
            <a:off x="3897069" y="4004008"/>
            <a:ext cx="6987645" cy="1388534"/>
          </a:xfrm>
        </p:spPr>
        <p:txBody>
          <a:bodyPr/>
          <a:lstStyle/>
          <a:p>
            <a:pPr algn="ctr"/>
            <a:r>
              <a:rPr lang="tr-TR" dirty="0"/>
              <a:t>Dilay Sapmaz</a:t>
            </a:r>
          </a:p>
          <a:p>
            <a:pPr algn="ctr"/>
            <a:r>
              <a:rPr lang="tr-TR" dirty="0" err="1"/>
              <a:t>Ibrahim</a:t>
            </a:r>
            <a:r>
              <a:rPr lang="tr-TR" dirty="0"/>
              <a:t> Ata Mercan</a:t>
            </a:r>
          </a:p>
          <a:p>
            <a:pPr algn="ctr"/>
            <a:r>
              <a:rPr lang="tr-TR" dirty="0"/>
              <a:t>Nur </a:t>
            </a:r>
            <a:r>
              <a:rPr lang="tr-TR" dirty="0" err="1"/>
              <a:t>Imece</a:t>
            </a:r>
            <a:endParaRPr lang="tr-TR" dirty="0"/>
          </a:p>
        </p:txBody>
      </p:sp>
    </p:spTree>
    <p:extLst>
      <p:ext uri="{BB962C8B-B14F-4D97-AF65-F5344CB8AC3E}">
        <p14:creationId xmlns:p14="http://schemas.microsoft.com/office/powerpoint/2010/main" val="278979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0B3EA0-1D24-4B05-93E7-8677CD649132}"/>
              </a:ext>
            </a:extLst>
          </p:cNvPr>
          <p:cNvSpPr>
            <a:spLocks noGrp="1"/>
          </p:cNvSpPr>
          <p:nvPr>
            <p:ph type="title"/>
          </p:nvPr>
        </p:nvSpPr>
        <p:spPr/>
        <p:txBody>
          <a:bodyPr/>
          <a:lstStyle/>
          <a:p>
            <a:r>
              <a:rPr lang="tr-TR" dirty="0" err="1"/>
              <a:t>Who</a:t>
            </a:r>
            <a:r>
              <a:rPr lang="tr-TR" dirty="0"/>
              <a:t> </a:t>
            </a:r>
            <a:r>
              <a:rPr lang="tr-TR" dirty="0" err="1"/>
              <a:t>Did</a:t>
            </a:r>
            <a:r>
              <a:rPr lang="tr-TR" dirty="0"/>
              <a:t> </a:t>
            </a:r>
            <a:r>
              <a:rPr lang="tr-TR" dirty="0" err="1"/>
              <a:t>What</a:t>
            </a:r>
            <a:r>
              <a:rPr lang="tr-TR" dirty="0"/>
              <a:t>?</a:t>
            </a:r>
          </a:p>
        </p:txBody>
      </p:sp>
      <p:sp>
        <p:nvSpPr>
          <p:cNvPr id="3" name="İçerik Yer Tutucusu 2">
            <a:extLst>
              <a:ext uri="{FF2B5EF4-FFF2-40B4-BE49-F238E27FC236}">
                <a16:creationId xmlns:a16="http://schemas.microsoft.com/office/drawing/2014/main" id="{C30FE160-CCAF-4387-9BB1-B5E1176F4127}"/>
              </a:ext>
            </a:extLst>
          </p:cNvPr>
          <p:cNvSpPr>
            <a:spLocks noGrp="1"/>
          </p:cNvSpPr>
          <p:nvPr>
            <p:ph idx="1"/>
          </p:nvPr>
        </p:nvSpPr>
        <p:spPr/>
        <p:txBody>
          <a:bodyPr/>
          <a:lstStyle/>
          <a:p>
            <a:r>
              <a:rPr lang="tr-TR" dirty="0" err="1"/>
              <a:t>We</a:t>
            </a:r>
            <a:r>
              <a:rPr lang="tr-TR" dirty="0"/>
              <a:t> </a:t>
            </a:r>
            <a:r>
              <a:rPr lang="tr-TR" dirty="0" err="1"/>
              <a:t>did</a:t>
            </a:r>
            <a:r>
              <a:rPr lang="tr-TR" dirty="0"/>
              <a:t> </a:t>
            </a:r>
            <a:r>
              <a:rPr lang="tr-TR" dirty="0" err="1"/>
              <a:t>all</a:t>
            </a:r>
            <a:r>
              <a:rPr lang="tr-TR" dirty="0"/>
              <a:t> Project </a:t>
            </a:r>
            <a:r>
              <a:rPr lang="tr-TR" dirty="0" err="1"/>
              <a:t>together</a:t>
            </a:r>
            <a:r>
              <a:rPr lang="tr-TR" dirty="0"/>
              <a:t> but, as </a:t>
            </a:r>
            <a:r>
              <a:rPr lang="tr-TR" dirty="0" err="1"/>
              <a:t>follows</a:t>
            </a:r>
            <a:r>
              <a:rPr lang="tr-TR" dirty="0"/>
              <a:t>:</a:t>
            </a:r>
          </a:p>
          <a:p>
            <a:r>
              <a:rPr lang="tr-TR" dirty="0"/>
              <a:t>Ata: Shell1, Report</a:t>
            </a:r>
          </a:p>
          <a:p>
            <a:r>
              <a:rPr lang="tr-TR" dirty="0"/>
              <a:t>Dilay: Shell1, Shell2, PowerPoint, C1, </a:t>
            </a:r>
            <a:r>
              <a:rPr lang="tr-TR" dirty="0" err="1"/>
              <a:t>Comments</a:t>
            </a:r>
            <a:endParaRPr lang="tr-TR" dirty="0"/>
          </a:p>
          <a:p>
            <a:r>
              <a:rPr lang="tr-TR" dirty="0"/>
              <a:t>Nur:Shell1, Shell2,C1 </a:t>
            </a:r>
          </a:p>
        </p:txBody>
      </p:sp>
    </p:spTree>
    <p:extLst>
      <p:ext uri="{BB962C8B-B14F-4D97-AF65-F5344CB8AC3E}">
        <p14:creationId xmlns:p14="http://schemas.microsoft.com/office/powerpoint/2010/main" val="94238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C2F66-1774-4A0D-AC89-E782796A812C}"/>
              </a:ext>
            </a:extLst>
          </p:cNvPr>
          <p:cNvSpPr>
            <a:spLocks noGrp="1"/>
          </p:cNvSpPr>
          <p:nvPr>
            <p:ph type="title"/>
          </p:nvPr>
        </p:nvSpPr>
        <p:spPr>
          <a:xfrm>
            <a:off x="1310139" y="287383"/>
            <a:ext cx="10018713" cy="740228"/>
          </a:xfrm>
        </p:spPr>
        <p:txBody>
          <a:bodyPr/>
          <a:lstStyle/>
          <a:p>
            <a:r>
              <a:rPr lang="tr-TR" b="1" dirty="0"/>
              <a:t>1- </a:t>
            </a:r>
            <a:r>
              <a:rPr lang="tr-TR" dirty="0"/>
              <a:t> </a:t>
            </a:r>
            <a:r>
              <a:rPr lang="en-US" b="1" dirty="0"/>
              <a:t>Deleting Empty .txt Files</a:t>
            </a:r>
            <a:r>
              <a:rPr lang="tr-TR" dirty="0"/>
              <a:t> </a:t>
            </a:r>
            <a:r>
              <a:rPr lang="tr-TR" b="1" dirty="0"/>
              <a:t>(SHELL)</a:t>
            </a:r>
          </a:p>
        </p:txBody>
      </p:sp>
      <p:sp>
        <p:nvSpPr>
          <p:cNvPr id="4" name="Metin kutusu 3">
            <a:extLst>
              <a:ext uri="{FF2B5EF4-FFF2-40B4-BE49-F238E27FC236}">
                <a16:creationId xmlns:a16="http://schemas.microsoft.com/office/drawing/2014/main" id="{CEF7A3E4-89AF-4F76-9CEC-ADA5CF698450}"/>
              </a:ext>
            </a:extLst>
          </p:cNvPr>
          <p:cNvSpPr txBox="1"/>
          <p:nvPr/>
        </p:nvSpPr>
        <p:spPr>
          <a:xfrm>
            <a:off x="1889759" y="2151017"/>
            <a:ext cx="8673737" cy="3785652"/>
          </a:xfrm>
          <a:prstGeom prst="rect">
            <a:avLst/>
          </a:prstGeom>
          <a:noFill/>
        </p:spPr>
        <p:txBody>
          <a:bodyPr wrap="square" rtlCol="0">
            <a:spAutoFit/>
          </a:bodyPr>
          <a:lstStyle/>
          <a:p>
            <a:pPr algn="ctr"/>
            <a:r>
              <a:rPr lang="en-US" sz="2400" dirty="0"/>
              <a:t>This is our first shell code. Wherever </a:t>
            </a:r>
            <a:r>
              <a:rPr lang="en-US" sz="2400" noProof="1"/>
              <a:t>user</a:t>
            </a:r>
            <a:r>
              <a:rPr lang="en-US" sz="2400" dirty="0"/>
              <a:t> run</a:t>
            </a:r>
            <a:r>
              <a:rPr lang="tr-TR" sz="2400" dirty="0"/>
              <a:t>s</a:t>
            </a:r>
            <a:r>
              <a:rPr lang="en-US" sz="2400" dirty="0"/>
              <a:t> the </a:t>
            </a:r>
            <a:r>
              <a:rPr lang="tr-TR" sz="2400" dirty="0"/>
              <a:t>shell1</a:t>
            </a:r>
            <a:r>
              <a:rPr lang="en-US" sz="2400" dirty="0"/>
              <a:t>.</a:t>
            </a:r>
            <a:r>
              <a:rPr lang="en-US" sz="2400" dirty="0" err="1"/>
              <a:t>sh</a:t>
            </a:r>
            <a:r>
              <a:rPr lang="en-US" sz="2400" dirty="0"/>
              <a:t> file, it displays all the files </a:t>
            </a:r>
            <a:r>
              <a:rPr lang="tr-TR" sz="2400" dirty="0"/>
              <a:t>in </a:t>
            </a:r>
            <a:r>
              <a:rPr lang="tr-TR" sz="2400" dirty="0" err="1"/>
              <a:t>that</a:t>
            </a:r>
            <a:r>
              <a:rPr lang="tr-TR" sz="2400" dirty="0"/>
              <a:t> </a:t>
            </a:r>
            <a:r>
              <a:rPr lang="tr-TR" sz="2400" dirty="0" err="1"/>
              <a:t>place</a:t>
            </a:r>
            <a:r>
              <a:rPr lang="en-US" sz="2400" dirty="0"/>
              <a:t> first. </a:t>
            </a:r>
            <a:r>
              <a:rPr lang="tr-TR" sz="2400" dirty="0" err="1"/>
              <a:t>We</a:t>
            </a:r>
            <a:r>
              <a:rPr lang="tr-TR" sz="2400" dirty="0"/>
              <a:t> </a:t>
            </a:r>
            <a:r>
              <a:rPr lang="en-US" sz="2400" dirty="0"/>
              <a:t>kept the empty text files in an array. We decided to </a:t>
            </a:r>
            <a:r>
              <a:rPr lang="tr-TR" sz="2400" dirty="0" err="1"/>
              <a:t>pick</a:t>
            </a:r>
            <a:r>
              <a:rPr lang="tr-TR" sz="2400" dirty="0"/>
              <a:t> </a:t>
            </a:r>
            <a:r>
              <a:rPr lang="tr-TR" sz="2400" dirty="0" err="1"/>
              <a:t>this</a:t>
            </a:r>
            <a:r>
              <a:rPr lang="tr-TR" sz="2400" dirty="0"/>
              <a:t> </a:t>
            </a:r>
            <a:r>
              <a:rPr lang="tr-TR" sz="2400" dirty="0" err="1"/>
              <a:t>topic</a:t>
            </a:r>
            <a:r>
              <a:rPr lang="tr-TR" sz="2400" dirty="0"/>
              <a:t> </a:t>
            </a:r>
            <a:r>
              <a:rPr lang="en-US" sz="2400" dirty="0"/>
              <a:t> because it would be very difficult to get into each empty file and look one by one. This code can of course be improved by making it available for </a:t>
            </a:r>
            <a:r>
              <a:rPr lang="en-US" sz="2400" dirty="0" err="1"/>
              <a:t>directries</a:t>
            </a:r>
            <a:r>
              <a:rPr lang="en-US" sz="2400" dirty="0"/>
              <a:t> or any file that is empty. Then we printed the array that holds the empty text files, and the user will see the empty files here and specify which one to delete by typing yes or no. And </a:t>
            </a:r>
            <a:r>
              <a:rPr lang="tr-TR" sz="2400" dirty="0"/>
              <a:t>he/</a:t>
            </a:r>
            <a:r>
              <a:rPr lang="tr-TR" sz="2400" dirty="0" err="1"/>
              <a:t>she</a:t>
            </a:r>
            <a:r>
              <a:rPr lang="en-US" sz="2400" dirty="0"/>
              <a:t> can delete the files </a:t>
            </a:r>
            <a:r>
              <a:rPr lang="tr-TR" sz="2400" dirty="0" err="1"/>
              <a:t>that</a:t>
            </a:r>
            <a:r>
              <a:rPr lang="tr-TR" sz="2400" dirty="0"/>
              <a:t> </a:t>
            </a:r>
            <a:r>
              <a:rPr lang="en-US" sz="2400" dirty="0"/>
              <a:t>he</a:t>
            </a:r>
            <a:r>
              <a:rPr lang="tr-TR" sz="2400" dirty="0"/>
              <a:t>/</a:t>
            </a:r>
            <a:r>
              <a:rPr lang="tr-TR" sz="2400" dirty="0" err="1"/>
              <a:t>she</a:t>
            </a:r>
            <a:r>
              <a:rPr lang="en-US" sz="2400" dirty="0"/>
              <a:t> wants.</a:t>
            </a:r>
            <a:endParaRPr lang="tr-TR" sz="2400" dirty="0"/>
          </a:p>
          <a:p>
            <a:endParaRPr lang="tr-TR" sz="2400" dirty="0"/>
          </a:p>
        </p:txBody>
      </p:sp>
    </p:spTree>
    <p:extLst>
      <p:ext uri="{BB962C8B-B14F-4D97-AF65-F5344CB8AC3E}">
        <p14:creationId xmlns:p14="http://schemas.microsoft.com/office/powerpoint/2010/main" val="86625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C1524-9C03-409C-BEEF-63AA1989E019}"/>
              </a:ext>
            </a:extLst>
          </p:cNvPr>
          <p:cNvSpPr>
            <a:spLocks noGrp="1"/>
          </p:cNvSpPr>
          <p:nvPr>
            <p:ph type="title"/>
          </p:nvPr>
        </p:nvSpPr>
        <p:spPr>
          <a:xfrm>
            <a:off x="1196928" y="335278"/>
            <a:ext cx="10018713" cy="910047"/>
          </a:xfrm>
        </p:spPr>
        <p:txBody>
          <a:bodyPr>
            <a:normAutofit fontScale="90000"/>
          </a:bodyPr>
          <a:lstStyle/>
          <a:p>
            <a:r>
              <a:rPr lang="tr-TR" dirty="0"/>
              <a:t>2- </a:t>
            </a:r>
            <a:r>
              <a:rPr lang="tr-TR" b="1" dirty="0" err="1"/>
              <a:t>Brackets</a:t>
            </a:r>
            <a:r>
              <a:rPr lang="tr-TR" b="1" dirty="0"/>
              <a:t> </a:t>
            </a:r>
            <a:r>
              <a:rPr lang="tr-TR" b="1" dirty="0" err="1"/>
              <a:t>and</a:t>
            </a:r>
            <a:r>
              <a:rPr lang="tr-TR" b="1" dirty="0"/>
              <a:t> </a:t>
            </a:r>
            <a:r>
              <a:rPr lang="tr-TR" b="1" dirty="0" err="1"/>
              <a:t>State</a:t>
            </a:r>
            <a:r>
              <a:rPr lang="tr-TR" b="1" dirty="0"/>
              <a:t> </a:t>
            </a:r>
            <a:r>
              <a:rPr lang="tr-TR" b="1" dirty="0" err="1"/>
              <a:t>Checker</a:t>
            </a:r>
            <a:r>
              <a:rPr lang="tr-TR" b="1" dirty="0"/>
              <a:t>(SHELL)</a:t>
            </a:r>
            <a:br>
              <a:rPr lang="tr-TR" dirty="0"/>
            </a:br>
            <a:endParaRPr lang="tr-TR" dirty="0"/>
          </a:p>
        </p:txBody>
      </p:sp>
      <p:sp>
        <p:nvSpPr>
          <p:cNvPr id="3" name="İçerik Yer Tutucusu 2">
            <a:extLst>
              <a:ext uri="{FF2B5EF4-FFF2-40B4-BE49-F238E27FC236}">
                <a16:creationId xmlns:a16="http://schemas.microsoft.com/office/drawing/2014/main" id="{F6D85675-C5C8-4752-800C-284C17FE1EA9}"/>
              </a:ext>
            </a:extLst>
          </p:cNvPr>
          <p:cNvSpPr>
            <a:spLocks noGrp="1"/>
          </p:cNvSpPr>
          <p:nvPr>
            <p:ph idx="1"/>
          </p:nvPr>
        </p:nvSpPr>
        <p:spPr>
          <a:xfrm>
            <a:off x="1458184" y="2299062"/>
            <a:ext cx="10018713" cy="2926080"/>
          </a:xfrm>
        </p:spPr>
        <p:txBody>
          <a:bodyPr>
            <a:normAutofit/>
          </a:bodyPr>
          <a:lstStyle/>
          <a:p>
            <a:pPr marL="0" indent="0" algn="ctr">
              <a:buNone/>
            </a:pPr>
            <a:r>
              <a:rPr lang="en-US" dirty="0"/>
              <a:t>This is our second shell code. It</a:t>
            </a:r>
            <a:r>
              <a:rPr lang="tr-TR" dirty="0"/>
              <a:t> is</a:t>
            </a:r>
            <a:r>
              <a:rPr lang="en-US" dirty="0"/>
              <a:t> looking for brackets. It checks to see if each open bracket has closed a closed bracket</a:t>
            </a:r>
            <a:r>
              <a:rPr lang="tr-TR" dirty="0"/>
              <a:t>, </a:t>
            </a:r>
            <a:r>
              <a:rPr lang="tr-TR" dirty="0" err="1"/>
              <a:t>and</a:t>
            </a:r>
            <a:r>
              <a:rPr lang="tr-TR" dirty="0"/>
              <a:t> </a:t>
            </a:r>
            <a:r>
              <a:rPr lang="tr-TR" dirty="0" err="1"/>
              <a:t>if</a:t>
            </a:r>
            <a:r>
              <a:rPr lang="tr-TR" dirty="0"/>
              <a:t> </a:t>
            </a:r>
            <a:r>
              <a:rPr lang="tr-TR" dirty="0" err="1"/>
              <a:t>if</a:t>
            </a:r>
            <a:r>
              <a:rPr lang="tr-TR" dirty="0"/>
              <a:t> </a:t>
            </a:r>
            <a:r>
              <a:rPr lang="tr-TR" dirty="0" err="1"/>
              <a:t>statement</a:t>
            </a:r>
            <a:r>
              <a:rPr lang="tr-TR" dirty="0"/>
              <a:t> </a:t>
            </a:r>
            <a:r>
              <a:rPr lang="tr-TR" dirty="0" err="1"/>
              <a:t>opened</a:t>
            </a:r>
            <a:r>
              <a:rPr lang="tr-TR" dirty="0"/>
              <a:t>, is it </a:t>
            </a:r>
            <a:r>
              <a:rPr lang="tr-TR" dirty="0" err="1"/>
              <a:t>closed</a:t>
            </a:r>
            <a:r>
              <a:rPr lang="tr-TR" dirty="0"/>
              <a:t> </a:t>
            </a:r>
            <a:r>
              <a:rPr lang="tr-TR" dirty="0" err="1"/>
              <a:t>by</a:t>
            </a:r>
            <a:r>
              <a:rPr lang="tr-TR" dirty="0"/>
              <a:t> fi </a:t>
            </a:r>
            <a:r>
              <a:rPr lang="tr-TR" dirty="0" err="1"/>
              <a:t>or</a:t>
            </a:r>
            <a:r>
              <a:rPr lang="tr-TR" dirty="0"/>
              <a:t> </a:t>
            </a:r>
            <a:r>
              <a:rPr lang="tr-TR" dirty="0" err="1"/>
              <a:t>if</a:t>
            </a:r>
            <a:r>
              <a:rPr lang="tr-TR" dirty="0"/>
              <a:t> do </a:t>
            </a:r>
            <a:r>
              <a:rPr lang="tr-TR" dirty="0" err="1"/>
              <a:t>statement</a:t>
            </a:r>
            <a:r>
              <a:rPr lang="tr-TR" dirty="0"/>
              <a:t> </a:t>
            </a:r>
            <a:r>
              <a:rPr lang="tr-TR" dirty="0" err="1"/>
              <a:t>opened</a:t>
            </a:r>
            <a:r>
              <a:rPr lang="tr-TR" dirty="0"/>
              <a:t>, </a:t>
            </a:r>
            <a:r>
              <a:rPr lang="tr-TR" dirty="0" err="1"/>
              <a:t>if</a:t>
            </a:r>
            <a:r>
              <a:rPr lang="tr-TR" dirty="0"/>
              <a:t> it is </a:t>
            </a:r>
            <a:r>
              <a:rPr lang="tr-TR" dirty="0" err="1"/>
              <a:t>closed</a:t>
            </a:r>
            <a:r>
              <a:rPr lang="tr-TR" dirty="0"/>
              <a:t> </a:t>
            </a:r>
            <a:r>
              <a:rPr lang="tr-TR" dirty="0" err="1"/>
              <a:t>by</a:t>
            </a:r>
            <a:r>
              <a:rPr lang="tr-TR" dirty="0"/>
              <a:t> done. </a:t>
            </a:r>
            <a:r>
              <a:rPr lang="en-US" dirty="0"/>
              <a:t>If it is closed, there is no parenthesis</a:t>
            </a:r>
            <a:r>
              <a:rPr lang="tr-TR" dirty="0"/>
              <a:t>/do/done</a:t>
            </a:r>
            <a:r>
              <a:rPr lang="en-US" dirty="0"/>
              <a:t> left after situation. If not, the parentheses</a:t>
            </a:r>
            <a:r>
              <a:rPr lang="tr-TR" dirty="0"/>
              <a:t>/</a:t>
            </a:r>
            <a:r>
              <a:rPr lang="tr-TR" dirty="0" err="1"/>
              <a:t>if</a:t>
            </a:r>
            <a:r>
              <a:rPr lang="tr-TR" dirty="0"/>
              <a:t>/do</a:t>
            </a:r>
            <a:r>
              <a:rPr lang="en-US" dirty="0"/>
              <a:t> appear after situation. We did this code with arrays. The lack of a stack in Shell made us very difficult. If there was a stack, we would do it with stack commands, but we didn't have to do it with arrays. </a:t>
            </a:r>
            <a:endParaRPr lang="tr-TR" dirty="0"/>
          </a:p>
        </p:txBody>
      </p:sp>
    </p:spTree>
    <p:extLst>
      <p:ext uri="{BB962C8B-B14F-4D97-AF65-F5344CB8AC3E}">
        <p14:creationId xmlns:p14="http://schemas.microsoft.com/office/powerpoint/2010/main" val="23237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C66BF8-E0F5-4D79-A52A-71E53D0671BC}"/>
              </a:ext>
            </a:extLst>
          </p:cNvPr>
          <p:cNvSpPr>
            <a:spLocks noGrp="1"/>
          </p:cNvSpPr>
          <p:nvPr>
            <p:ph type="title"/>
          </p:nvPr>
        </p:nvSpPr>
        <p:spPr>
          <a:xfrm>
            <a:off x="369613" y="119742"/>
            <a:ext cx="10018713" cy="881743"/>
          </a:xfrm>
        </p:spPr>
        <p:txBody>
          <a:bodyPr/>
          <a:lstStyle/>
          <a:p>
            <a:r>
              <a:rPr lang="tr-TR" dirty="0"/>
              <a:t>3-</a:t>
            </a:r>
            <a:r>
              <a:rPr lang="en-US" b="1" dirty="0"/>
              <a:t>Password for Files</a:t>
            </a:r>
            <a:r>
              <a:rPr lang="tr-TR" b="1" dirty="0"/>
              <a:t> (C)</a:t>
            </a:r>
            <a:endParaRPr lang="tr-TR" dirty="0"/>
          </a:p>
        </p:txBody>
      </p:sp>
      <p:sp>
        <p:nvSpPr>
          <p:cNvPr id="3" name="İçerik Yer Tutucusu 2">
            <a:extLst>
              <a:ext uri="{FF2B5EF4-FFF2-40B4-BE49-F238E27FC236}">
                <a16:creationId xmlns:a16="http://schemas.microsoft.com/office/drawing/2014/main" id="{C513A770-73FA-42F0-B445-F0CEAD8F586E}"/>
              </a:ext>
            </a:extLst>
          </p:cNvPr>
          <p:cNvSpPr>
            <a:spLocks noGrp="1"/>
          </p:cNvSpPr>
          <p:nvPr>
            <p:ph idx="1"/>
          </p:nvPr>
        </p:nvSpPr>
        <p:spPr>
          <a:xfrm>
            <a:off x="1501728" y="1375954"/>
            <a:ext cx="10018713" cy="5138057"/>
          </a:xfrm>
        </p:spPr>
        <p:txBody>
          <a:bodyPr>
            <a:noAutofit/>
          </a:bodyPr>
          <a:lstStyle/>
          <a:p>
            <a:pPr marL="0" indent="0" algn="ctr">
              <a:buNone/>
            </a:pPr>
            <a:r>
              <a:rPr lang="en-US" dirty="0"/>
              <a:t>Our third code is a C code. Lock a file. Our goal is for the user to lock a file and set a password to open it. You have the right to enter this password three times. At first, we will show the file to half. The password will be required to view the rest later. And if the user enters the wrong password 3 times, that file will self-destruct. We used file </a:t>
            </a:r>
            <a:r>
              <a:rPr lang="en-US" dirty="0" err="1"/>
              <a:t>ope</a:t>
            </a:r>
            <a:r>
              <a:rPr lang="tr-TR" dirty="0"/>
              <a:t>r</a:t>
            </a:r>
            <a:r>
              <a:rPr lang="en-US" dirty="0" err="1"/>
              <a:t>ations</a:t>
            </a:r>
            <a:r>
              <a:rPr lang="en-US" dirty="0"/>
              <a:t> when we tried to write this code.</a:t>
            </a:r>
            <a:r>
              <a:rPr lang="tr-TR" dirty="0"/>
              <a:t> </a:t>
            </a:r>
          </a:p>
          <a:p>
            <a:pPr marL="0" indent="0" algn="ctr">
              <a:buNone/>
            </a:pPr>
            <a:endParaRPr lang="tr-TR" dirty="0"/>
          </a:p>
          <a:p>
            <a:pPr marL="0" indent="0" algn="ctr">
              <a:buNone/>
            </a:pPr>
            <a:r>
              <a:rPr lang="tr-TR" dirty="0" err="1"/>
              <a:t>This</a:t>
            </a:r>
            <a:r>
              <a:rPr lang="tr-TR" dirty="0"/>
              <a:t> </a:t>
            </a:r>
            <a:r>
              <a:rPr lang="tr-TR" dirty="0" err="1"/>
              <a:t>forced</a:t>
            </a:r>
            <a:r>
              <a:rPr lang="tr-TR" dirty="0"/>
              <a:t> us. </a:t>
            </a:r>
            <a:r>
              <a:rPr lang="tr-TR" dirty="0" err="1"/>
              <a:t>We</a:t>
            </a:r>
            <a:r>
              <a:rPr lang="tr-TR" dirty="0"/>
              <a:t> </a:t>
            </a:r>
            <a:r>
              <a:rPr lang="tr-TR" dirty="0" err="1"/>
              <a:t>cannot</a:t>
            </a:r>
            <a:r>
              <a:rPr lang="tr-TR" dirty="0"/>
              <a:t> </a:t>
            </a:r>
            <a:r>
              <a:rPr lang="tr-TR" dirty="0" err="1"/>
              <a:t>find</a:t>
            </a:r>
            <a:r>
              <a:rPr lang="tr-TR" dirty="0"/>
              <a:t> </a:t>
            </a:r>
            <a:r>
              <a:rPr lang="tr-TR" dirty="0" err="1"/>
              <a:t>anything</a:t>
            </a:r>
            <a:r>
              <a:rPr lang="tr-TR" dirty="0"/>
              <a:t> </a:t>
            </a:r>
            <a:r>
              <a:rPr lang="tr-TR" dirty="0" err="1"/>
              <a:t>about</a:t>
            </a:r>
            <a:r>
              <a:rPr lang="tr-TR" dirty="0"/>
              <a:t> </a:t>
            </a:r>
            <a:r>
              <a:rPr lang="tr-TR" dirty="0" err="1"/>
              <a:t>this</a:t>
            </a:r>
            <a:r>
              <a:rPr lang="tr-TR" dirty="0"/>
              <a:t> </a:t>
            </a:r>
            <a:r>
              <a:rPr lang="tr-TR" dirty="0" err="1"/>
              <a:t>topic</a:t>
            </a:r>
            <a:r>
              <a:rPr lang="tr-TR" dirty="0"/>
              <a:t>. </a:t>
            </a:r>
            <a:r>
              <a:rPr lang="tr-TR" dirty="0" err="1"/>
              <a:t>Actually</a:t>
            </a:r>
            <a:r>
              <a:rPr lang="tr-TR" dirty="0"/>
              <a:t> </a:t>
            </a:r>
            <a:r>
              <a:rPr lang="tr-TR" dirty="0" err="1"/>
              <a:t>we</a:t>
            </a:r>
            <a:r>
              <a:rPr lang="tr-TR" dirty="0"/>
              <a:t> </a:t>
            </a:r>
            <a:r>
              <a:rPr lang="tr-TR" dirty="0" err="1"/>
              <a:t>took</a:t>
            </a:r>
            <a:r>
              <a:rPr lang="tr-TR" dirty="0"/>
              <a:t> </a:t>
            </a:r>
            <a:r>
              <a:rPr lang="tr-TR" dirty="0" err="1"/>
              <a:t>the</a:t>
            </a:r>
            <a:r>
              <a:rPr lang="tr-TR" dirty="0"/>
              <a:t> </a:t>
            </a:r>
            <a:r>
              <a:rPr lang="tr-TR" dirty="0" err="1"/>
              <a:t>row</a:t>
            </a:r>
            <a:r>
              <a:rPr lang="tr-TR" dirty="0"/>
              <a:t> </a:t>
            </a:r>
            <a:r>
              <a:rPr lang="tr-TR" dirty="0" err="1"/>
              <a:t>numbers</a:t>
            </a:r>
            <a:r>
              <a:rPr lang="tr-TR" dirty="0"/>
              <a:t>. But </a:t>
            </a:r>
            <a:r>
              <a:rPr lang="tr-TR" dirty="0" err="1"/>
              <a:t>cannot</a:t>
            </a:r>
            <a:r>
              <a:rPr lang="tr-TR" dirty="0"/>
              <a:t> </a:t>
            </a:r>
            <a:r>
              <a:rPr lang="tr-TR" dirty="0" err="1"/>
              <a:t>handle</a:t>
            </a:r>
            <a:r>
              <a:rPr lang="tr-TR" dirty="0"/>
              <a:t> </a:t>
            </a:r>
            <a:r>
              <a:rPr lang="tr-TR" dirty="0" err="1"/>
              <a:t>with</a:t>
            </a:r>
            <a:r>
              <a:rPr lang="tr-TR" dirty="0"/>
              <a:t> </a:t>
            </a:r>
            <a:r>
              <a:rPr lang="tr-TR" dirty="0" err="1"/>
              <a:t>lock</a:t>
            </a:r>
            <a:r>
              <a:rPr lang="tr-TR" dirty="0"/>
              <a:t> </a:t>
            </a:r>
            <a:r>
              <a:rPr lang="tr-TR" dirty="0" err="1"/>
              <a:t>situations</a:t>
            </a:r>
            <a:r>
              <a:rPr lang="tr-TR" dirty="0"/>
              <a:t>. I </a:t>
            </a:r>
            <a:r>
              <a:rPr lang="tr-TR" dirty="0" err="1"/>
              <a:t>believe</a:t>
            </a:r>
            <a:r>
              <a:rPr lang="tr-TR" dirty="0"/>
              <a:t> </a:t>
            </a:r>
            <a:r>
              <a:rPr lang="tr-TR" dirty="0" err="1"/>
              <a:t>that</a:t>
            </a:r>
            <a:r>
              <a:rPr lang="tr-TR" dirty="0"/>
              <a:t> </a:t>
            </a:r>
            <a:r>
              <a:rPr lang="tr-TR" dirty="0" err="1"/>
              <a:t>if</a:t>
            </a:r>
            <a:r>
              <a:rPr lang="tr-TR" dirty="0"/>
              <a:t> </a:t>
            </a:r>
            <a:r>
              <a:rPr lang="tr-TR" dirty="0" err="1"/>
              <a:t>we</a:t>
            </a:r>
            <a:r>
              <a:rPr lang="tr-TR" dirty="0"/>
              <a:t> </a:t>
            </a:r>
            <a:r>
              <a:rPr lang="tr-TR" dirty="0" err="1"/>
              <a:t>could</a:t>
            </a:r>
            <a:r>
              <a:rPr lang="tr-TR" dirty="0"/>
              <a:t> </a:t>
            </a:r>
            <a:r>
              <a:rPr lang="tr-TR" dirty="0" err="1"/>
              <a:t>handle</a:t>
            </a:r>
            <a:r>
              <a:rPr lang="tr-TR" dirty="0"/>
              <a:t> </a:t>
            </a:r>
            <a:r>
              <a:rPr lang="tr-TR" dirty="0" err="1"/>
              <a:t>lock</a:t>
            </a:r>
            <a:r>
              <a:rPr lang="tr-TR" dirty="0"/>
              <a:t> </a:t>
            </a:r>
            <a:r>
              <a:rPr lang="tr-TR" dirty="0" err="1"/>
              <a:t>situations</a:t>
            </a:r>
            <a:r>
              <a:rPr lang="tr-TR" dirty="0"/>
              <a:t>, </a:t>
            </a:r>
            <a:r>
              <a:rPr lang="tr-TR" dirty="0" err="1"/>
              <a:t>we</a:t>
            </a:r>
            <a:r>
              <a:rPr lang="tr-TR" dirty="0"/>
              <a:t> can do </a:t>
            </a:r>
            <a:r>
              <a:rPr lang="tr-TR" dirty="0" err="1"/>
              <a:t>this</a:t>
            </a:r>
            <a:r>
              <a:rPr lang="tr-TR" dirty="0"/>
              <a:t> </a:t>
            </a:r>
            <a:r>
              <a:rPr lang="tr-TR" dirty="0" err="1"/>
              <a:t>code</a:t>
            </a:r>
            <a:r>
              <a:rPr lang="tr-TR" dirty="0"/>
              <a:t> </a:t>
            </a:r>
            <a:r>
              <a:rPr lang="tr-TR" dirty="0" err="1"/>
              <a:t>too</a:t>
            </a:r>
            <a:r>
              <a:rPr lang="tr-TR" dirty="0"/>
              <a:t>. </a:t>
            </a:r>
            <a:r>
              <a:rPr lang="tr-TR" dirty="0" err="1"/>
              <a:t>We</a:t>
            </a:r>
            <a:r>
              <a:rPr lang="tr-TR" dirty="0"/>
              <a:t> </a:t>
            </a:r>
            <a:r>
              <a:rPr lang="tr-TR" dirty="0" err="1"/>
              <a:t>wanted</a:t>
            </a:r>
            <a:r>
              <a:rPr lang="tr-TR" dirty="0"/>
              <a:t> </a:t>
            </a:r>
            <a:r>
              <a:rPr lang="tr-TR" dirty="0" err="1"/>
              <a:t>to</a:t>
            </a:r>
            <a:r>
              <a:rPr lang="tr-TR" dirty="0"/>
              <a:t> do </a:t>
            </a:r>
            <a:r>
              <a:rPr lang="tr-TR" dirty="0" err="1"/>
              <a:t>that</a:t>
            </a:r>
            <a:r>
              <a:rPr lang="tr-TR" dirty="0"/>
              <a:t> </a:t>
            </a:r>
            <a:r>
              <a:rPr lang="tr-TR" dirty="0" err="1"/>
              <a:t>when</a:t>
            </a:r>
            <a:r>
              <a:rPr lang="tr-TR" dirty="0"/>
              <a:t> </a:t>
            </a:r>
            <a:r>
              <a:rPr lang="tr-TR" dirty="0" err="1"/>
              <a:t>user</a:t>
            </a:r>
            <a:r>
              <a:rPr lang="tr-TR" dirty="0"/>
              <a:t> </a:t>
            </a:r>
            <a:r>
              <a:rPr lang="tr-TR" dirty="0" err="1"/>
              <a:t>writes</a:t>
            </a:r>
            <a:r>
              <a:rPr lang="tr-TR" dirty="0"/>
              <a:t> «</a:t>
            </a:r>
            <a:r>
              <a:rPr lang="tr-TR" dirty="0" err="1"/>
              <a:t>Lock</a:t>
            </a:r>
            <a:r>
              <a:rPr lang="tr-TR" dirty="0"/>
              <a:t>» </a:t>
            </a:r>
            <a:r>
              <a:rPr lang="tr-TR" dirty="0" err="1"/>
              <a:t>to</a:t>
            </a:r>
            <a:r>
              <a:rPr lang="tr-TR" dirty="0"/>
              <a:t> </a:t>
            </a:r>
            <a:r>
              <a:rPr lang="tr-TR" dirty="0" err="1"/>
              <a:t>the</a:t>
            </a:r>
            <a:r>
              <a:rPr lang="tr-TR" dirty="0"/>
              <a:t> terminal, </a:t>
            </a:r>
            <a:r>
              <a:rPr lang="tr-TR" dirty="0" err="1"/>
              <a:t>we</a:t>
            </a:r>
            <a:r>
              <a:rPr lang="tr-TR" dirty="0"/>
              <a:t> </a:t>
            </a:r>
            <a:r>
              <a:rPr lang="tr-TR" dirty="0" err="1"/>
              <a:t>will</a:t>
            </a:r>
            <a:r>
              <a:rPr lang="tr-TR" dirty="0"/>
              <a:t> </a:t>
            </a:r>
            <a:r>
              <a:rPr lang="tr-TR" dirty="0" err="1"/>
              <a:t>want</a:t>
            </a:r>
            <a:r>
              <a:rPr lang="tr-TR" dirty="0"/>
              <a:t> </a:t>
            </a:r>
            <a:r>
              <a:rPr lang="tr-TR" dirty="0" err="1"/>
              <a:t>himself</a:t>
            </a:r>
            <a:r>
              <a:rPr lang="tr-TR" dirty="0"/>
              <a:t> </a:t>
            </a:r>
            <a:r>
              <a:rPr lang="tr-TR" dirty="0" err="1"/>
              <a:t>to</a:t>
            </a:r>
            <a:r>
              <a:rPr lang="tr-TR" dirty="0"/>
              <a:t> set a </a:t>
            </a:r>
            <a:r>
              <a:rPr lang="tr-TR" dirty="0" err="1"/>
              <a:t>password</a:t>
            </a:r>
            <a:r>
              <a:rPr lang="tr-TR" dirty="0"/>
              <a:t>. </a:t>
            </a:r>
            <a:r>
              <a:rPr lang="tr-TR" dirty="0" err="1"/>
              <a:t>If</a:t>
            </a:r>
            <a:r>
              <a:rPr lang="tr-TR" dirty="0"/>
              <a:t> he/</a:t>
            </a:r>
            <a:r>
              <a:rPr lang="tr-TR" dirty="0" err="1"/>
              <a:t>she</a:t>
            </a:r>
            <a:r>
              <a:rPr lang="tr-TR" dirty="0"/>
              <a:t> </a:t>
            </a:r>
            <a:r>
              <a:rPr lang="tr-TR" dirty="0" err="1"/>
              <a:t>writes</a:t>
            </a:r>
            <a:r>
              <a:rPr lang="tr-TR" dirty="0"/>
              <a:t> «</a:t>
            </a:r>
            <a:r>
              <a:rPr lang="tr-TR" dirty="0" err="1"/>
              <a:t>Unlock</a:t>
            </a:r>
            <a:r>
              <a:rPr lang="tr-TR" dirty="0"/>
              <a:t>», </a:t>
            </a:r>
            <a:r>
              <a:rPr lang="tr-TR" dirty="0" err="1"/>
              <a:t>we</a:t>
            </a:r>
            <a:r>
              <a:rPr lang="tr-TR" dirty="0"/>
              <a:t> </a:t>
            </a:r>
            <a:r>
              <a:rPr lang="tr-TR" dirty="0" err="1"/>
              <a:t>will</a:t>
            </a:r>
            <a:r>
              <a:rPr lang="tr-TR" dirty="0"/>
              <a:t> </a:t>
            </a:r>
            <a:r>
              <a:rPr lang="tr-TR" dirty="0" err="1"/>
              <a:t>want</a:t>
            </a:r>
            <a:r>
              <a:rPr lang="tr-TR" dirty="0"/>
              <a:t> </a:t>
            </a:r>
            <a:r>
              <a:rPr lang="tr-TR" dirty="0" err="1"/>
              <a:t>from</a:t>
            </a:r>
            <a:r>
              <a:rPr lang="tr-TR" dirty="0"/>
              <a:t> </a:t>
            </a:r>
            <a:r>
              <a:rPr lang="tr-TR" dirty="0" err="1"/>
              <a:t>him</a:t>
            </a:r>
            <a:r>
              <a:rPr lang="tr-TR" dirty="0"/>
              <a:t> </a:t>
            </a:r>
            <a:r>
              <a:rPr lang="tr-TR" dirty="0" err="1"/>
              <a:t>to</a:t>
            </a:r>
            <a:r>
              <a:rPr lang="tr-TR" dirty="0"/>
              <a:t> </a:t>
            </a:r>
            <a:r>
              <a:rPr lang="tr-TR" dirty="0" err="1"/>
              <a:t>write</a:t>
            </a:r>
            <a:r>
              <a:rPr lang="tr-TR" dirty="0"/>
              <a:t> a </a:t>
            </a:r>
            <a:r>
              <a:rPr lang="tr-TR" dirty="0" err="1"/>
              <a:t>correct</a:t>
            </a:r>
            <a:r>
              <a:rPr lang="tr-TR" dirty="0"/>
              <a:t> </a:t>
            </a:r>
            <a:r>
              <a:rPr lang="tr-TR" dirty="0" err="1"/>
              <a:t>password</a:t>
            </a:r>
            <a:r>
              <a:rPr lang="tr-TR" dirty="0"/>
              <a:t> </a:t>
            </a:r>
            <a:r>
              <a:rPr lang="tr-TR" dirty="0" err="1"/>
              <a:t>to</a:t>
            </a:r>
            <a:r>
              <a:rPr lang="tr-TR" dirty="0"/>
              <a:t> </a:t>
            </a:r>
            <a:r>
              <a:rPr lang="tr-TR" dirty="0" err="1"/>
              <a:t>open</a:t>
            </a:r>
            <a:r>
              <a:rPr lang="tr-TR" dirty="0"/>
              <a:t> </a:t>
            </a:r>
            <a:r>
              <a:rPr lang="tr-TR" dirty="0" err="1"/>
              <a:t>that</a:t>
            </a:r>
            <a:r>
              <a:rPr lang="tr-TR" dirty="0"/>
              <a:t> file. </a:t>
            </a:r>
          </a:p>
          <a:p>
            <a:pPr marL="0" indent="0" algn="ctr">
              <a:buNone/>
            </a:pPr>
            <a:endParaRPr lang="tr-TR" dirty="0"/>
          </a:p>
        </p:txBody>
      </p:sp>
    </p:spTree>
    <p:extLst>
      <p:ext uri="{BB962C8B-B14F-4D97-AF65-F5344CB8AC3E}">
        <p14:creationId xmlns:p14="http://schemas.microsoft.com/office/powerpoint/2010/main" val="51070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ED813-D93F-4707-B438-BE49C0D7A4F9}"/>
              </a:ext>
            </a:extLst>
          </p:cNvPr>
          <p:cNvSpPr>
            <a:spLocks noGrp="1"/>
          </p:cNvSpPr>
          <p:nvPr>
            <p:ph type="title"/>
          </p:nvPr>
        </p:nvSpPr>
        <p:spPr>
          <a:xfrm>
            <a:off x="1173729" y="352698"/>
            <a:ext cx="10018713" cy="827314"/>
          </a:xfrm>
        </p:spPr>
        <p:txBody>
          <a:bodyPr/>
          <a:lstStyle/>
          <a:p>
            <a:r>
              <a:rPr lang="tr-TR" dirty="0"/>
              <a:t>4-</a:t>
            </a:r>
            <a:r>
              <a:rPr lang="en-US" b="1" dirty="0"/>
              <a:t>Header Files Creator</a:t>
            </a:r>
            <a:r>
              <a:rPr lang="tr-TR" b="1" dirty="0"/>
              <a:t> (C)</a:t>
            </a:r>
            <a:endParaRPr lang="tr-TR" dirty="0"/>
          </a:p>
        </p:txBody>
      </p:sp>
      <p:sp>
        <p:nvSpPr>
          <p:cNvPr id="3" name="İçerik Yer Tutucusu 2">
            <a:extLst>
              <a:ext uri="{FF2B5EF4-FFF2-40B4-BE49-F238E27FC236}">
                <a16:creationId xmlns:a16="http://schemas.microsoft.com/office/drawing/2014/main" id="{6B5E29F2-7C8D-45CC-9ECB-2A7D77EDE400}"/>
              </a:ext>
            </a:extLst>
          </p:cNvPr>
          <p:cNvSpPr>
            <a:spLocks noGrp="1"/>
          </p:cNvSpPr>
          <p:nvPr>
            <p:ph idx="1"/>
          </p:nvPr>
        </p:nvSpPr>
        <p:spPr>
          <a:xfrm>
            <a:off x="1440767" y="2490651"/>
            <a:ext cx="10018713" cy="2488475"/>
          </a:xfrm>
        </p:spPr>
        <p:txBody>
          <a:bodyPr>
            <a:normAutofit/>
          </a:bodyPr>
          <a:lstStyle/>
          <a:p>
            <a:pPr marL="0" indent="0" algn="ctr">
              <a:buNone/>
            </a:pPr>
            <a:r>
              <a:rPr lang="en-US" dirty="0"/>
              <a:t>Our fourth and final code is to make header files. If we had time, that's the point of our fourth code. Header files are normally very simple, but they are a bit of a hassle. We wanted to analyze a c code, look at the prototypes (or understand the code if there are no prototypes) and write a c code that creates header files according to the functions used in the code.</a:t>
            </a:r>
            <a:endParaRPr lang="tr-TR" dirty="0"/>
          </a:p>
          <a:p>
            <a:pPr marL="0" indent="0">
              <a:buNone/>
            </a:pPr>
            <a:endParaRPr lang="tr-TR" dirty="0"/>
          </a:p>
        </p:txBody>
      </p:sp>
    </p:spTree>
    <p:extLst>
      <p:ext uri="{BB962C8B-B14F-4D97-AF65-F5344CB8AC3E}">
        <p14:creationId xmlns:p14="http://schemas.microsoft.com/office/powerpoint/2010/main" val="68958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7D702B-6E67-4FB7-8A93-0684AC37C38A}"/>
              </a:ext>
            </a:extLst>
          </p:cNvPr>
          <p:cNvSpPr>
            <a:spLocks noGrp="1"/>
          </p:cNvSpPr>
          <p:nvPr>
            <p:ph type="title"/>
          </p:nvPr>
        </p:nvSpPr>
        <p:spPr>
          <a:xfrm>
            <a:off x="1484310" y="119743"/>
            <a:ext cx="10018713" cy="1752599"/>
          </a:xfrm>
        </p:spPr>
        <p:txBody>
          <a:bodyPr/>
          <a:lstStyle/>
          <a:p>
            <a:r>
              <a:rPr lang="tr-TR" b="1" dirty="0" err="1"/>
              <a:t>The</a:t>
            </a:r>
            <a:r>
              <a:rPr lang="tr-TR" b="1" dirty="0"/>
              <a:t> </a:t>
            </a:r>
            <a:r>
              <a:rPr lang="tr-TR" b="1" dirty="0" err="1"/>
              <a:t>Challenges</a:t>
            </a:r>
            <a:r>
              <a:rPr lang="tr-TR" b="1" dirty="0"/>
              <a:t> </a:t>
            </a:r>
            <a:r>
              <a:rPr lang="tr-TR" b="1" dirty="0" err="1"/>
              <a:t>We</a:t>
            </a:r>
            <a:r>
              <a:rPr lang="tr-TR" b="1" dirty="0"/>
              <a:t> </a:t>
            </a:r>
            <a:r>
              <a:rPr lang="tr-TR" b="1" dirty="0" err="1"/>
              <a:t>Face</a:t>
            </a:r>
            <a:endParaRPr lang="tr-TR" b="1" dirty="0"/>
          </a:p>
        </p:txBody>
      </p:sp>
      <p:sp>
        <p:nvSpPr>
          <p:cNvPr id="3" name="İçerik Yer Tutucusu 2">
            <a:extLst>
              <a:ext uri="{FF2B5EF4-FFF2-40B4-BE49-F238E27FC236}">
                <a16:creationId xmlns:a16="http://schemas.microsoft.com/office/drawing/2014/main" id="{FBD0EC53-048D-4205-9910-8295B8FE9573}"/>
              </a:ext>
            </a:extLst>
          </p:cNvPr>
          <p:cNvSpPr>
            <a:spLocks noGrp="1"/>
          </p:cNvSpPr>
          <p:nvPr>
            <p:ph idx="1"/>
          </p:nvPr>
        </p:nvSpPr>
        <p:spPr>
          <a:xfrm>
            <a:off x="1484310" y="2092234"/>
            <a:ext cx="10018713" cy="3124201"/>
          </a:xfrm>
        </p:spPr>
        <p:txBody>
          <a:bodyPr>
            <a:normAutofit lnSpcReduction="10000"/>
          </a:bodyPr>
          <a:lstStyle/>
          <a:p>
            <a:pPr marL="0" indent="0">
              <a:buNone/>
            </a:pPr>
            <a:r>
              <a:rPr lang="tr-TR" dirty="0"/>
              <a:t>1- </a:t>
            </a:r>
            <a:r>
              <a:rPr lang="en-US" dirty="0"/>
              <a:t>Shell doesn't have stacks. So we had to do it with arrays,</a:t>
            </a:r>
            <a:r>
              <a:rPr lang="tr-TR" dirty="0"/>
              <a:t> </a:t>
            </a:r>
            <a:r>
              <a:rPr lang="tr-TR" dirty="0" err="1"/>
              <a:t>if</a:t>
            </a:r>
            <a:r>
              <a:rPr lang="tr-TR" dirty="0"/>
              <a:t> </a:t>
            </a:r>
            <a:r>
              <a:rPr lang="tr-TR" dirty="0" err="1"/>
              <a:t>there</a:t>
            </a:r>
            <a:r>
              <a:rPr lang="tr-TR" dirty="0"/>
              <a:t> </a:t>
            </a:r>
            <a:r>
              <a:rPr lang="tr-TR" dirty="0" err="1"/>
              <a:t>was</a:t>
            </a:r>
            <a:r>
              <a:rPr lang="tr-TR" dirty="0"/>
              <a:t> </a:t>
            </a:r>
            <a:r>
              <a:rPr lang="tr-TR" dirty="0" err="1"/>
              <a:t>stacks</a:t>
            </a:r>
            <a:r>
              <a:rPr lang="tr-TR" dirty="0"/>
              <a:t> in Shell,</a:t>
            </a:r>
            <a:r>
              <a:rPr lang="en-US" dirty="0"/>
              <a:t> that </a:t>
            </a:r>
            <a:r>
              <a:rPr lang="tr-TR" dirty="0" err="1"/>
              <a:t>would</a:t>
            </a:r>
            <a:r>
              <a:rPr lang="tr-TR" dirty="0"/>
              <a:t> </a:t>
            </a:r>
            <a:r>
              <a:rPr lang="en-US" dirty="0"/>
              <a:t>save</a:t>
            </a:r>
            <a:r>
              <a:rPr lang="tr-TR" dirty="0"/>
              <a:t> </a:t>
            </a:r>
            <a:r>
              <a:rPr lang="en-US" dirty="0"/>
              <a:t>us a lot of time. We found stacks on the internet, but we didn't want to copy and paste them all.</a:t>
            </a:r>
            <a:endParaRPr lang="tr-TR" dirty="0"/>
          </a:p>
          <a:p>
            <a:pPr marL="0" indent="0">
              <a:buNone/>
            </a:pPr>
            <a:r>
              <a:rPr lang="tr-TR" dirty="0"/>
              <a:t>2- </a:t>
            </a:r>
            <a:r>
              <a:rPr lang="en-US" dirty="0"/>
              <a:t>We </a:t>
            </a:r>
            <a:r>
              <a:rPr lang="tr-TR" dirty="0"/>
              <a:t>had a problem </a:t>
            </a:r>
            <a:r>
              <a:rPr lang="tr-TR" dirty="0" err="1"/>
              <a:t>with</a:t>
            </a:r>
            <a:r>
              <a:rPr lang="tr-TR" dirty="0"/>
              <a:t> time</a:t>
            </a:r>
            <a:r>
              <a:rPr lang="en-US" dirty="0"/>
              <a:t>. We couldn't do the homework on time. When we met, we could quickly find a solution because we tried the same code errors separately. But when we did it separately, we had a very hard time. We couldn't meet because we had exams and we took separate lessons from each other.</a:t>
            </a:r>
            <a:endParaRPr lang="tr-TR" dirty="0"/>
          </a:p>
        </p:txBody>
      </p:sp>
    </p:spTree>
    <p:extLst>
      <p:ext uri="{BB962C8B-B14F-4D97-AF65-F5344CB8AC3E}">
        <p14:creationId xmlns:p14="http://schemas.microsoft.com/office/powerpoint/2010/main" val="313967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8FDD86-F47D-4A01-913F-C717FD0D5313}"/>
              </a:ext>
            </a:extLst>
          </p:cNvPr>
          <p:cNvSpPr>
            <a:spLocks noGrp="1"/>
          </p:cNvSpPr>
          <p:nvPr>
            <p:ph type="title"/>
          </p:nvPr>
        </p:nvSpPr>
        <p:spPr>
          <a:xfrm>
            <a:off x="1240469" y="0"/>
            <a:ext cx="10018713" cy="1211580"/>
          </a:xfrm>
        </p:spPr>
        <p:txBody>
          <a:bodyPr/>
          <a:lstStyle/>
          <a:p>
            <a:r>
              <a:rPr lang="tr-TR" b="1" dirty="0" err="1"/>
              <a:t>What</a:t>
            </a:r>
            <a:r>
              <a:rPr lang="tr-TR" b="1" dirty="0"/>
              <a:t> </a:t>
            </a:r>
            <a:r>
              <a:rPr lang="tr-TR" b="1" dirty="0" err="1"/>
              <a:t>This</a:t>
            </a:r>
            <a:r>
              <a:rPr lang="tr-TR" b="1" dirty="0"/>
              <a:t> Project </a:t>
            </a:r>
            <a:r>
              <a:rPr lang="tr-TR" b="1" dirty="0" err="1"/>
              <a:t>Added</a:t>
            </a:r>
            <a:r>
              <a:rPr lang="tr-TR" b="1" dirty="0"/>
              <a:t> </a:t>
            </a:r>
            <a:r>
              <a:rPr lang="tr-TR" b="1" dirty="0" err="1"/>
              <a:t>To</a:t>
            </a:r>
            <a:r>
              <a:rPr lang="tr-TR" b="1" dirty="0"/>
              <a:t> Us?</a:t>
            </a:r>
          </a:p>
        </p:txBody>
      </p:sp>
      <p:sp>
        <p:nvSpPr>
          <p:cNvPr id="3" name="İçerik Yer Tutucusu 2">
            <a:extLst>
              <a:ext uri="{FF2B5EF4-FFF2-40B4-BE49-F238E27FC236}">
                <a16:creationId xmlns:a16="http://schemas.microsoft.com/office/drawing/2014/main" id="{CC65C22B-3E17-4CC4-B484-676A4933EE36}"/>
              </a:ext>
            </a:extLst>
          </p:cNvPr>
          <p:cNvSpPr>
            <a:spLocks noGrp="1"/>
          </p:cNvSpPr>
          <p:nvPr>
            <p:ph idx="1"/>
          </p:nvPr>
        </p:nvSpPr>
        <p:spPr>
          <a:xfrm>
            <a:off x="1484310" y="1297578"/>
            <a:ext cx="10018713" cy="4789714"/>
          </a:xfrm>
        </p:spPr>
        <p:txBody>
          <a:bodyPr>
            <a:noAutofit/>
          </a:bodyPr>
          <a:lstStyle/>
          <a:p>
            <a:pPr marL="0" indent="0">
              <a:buNone/>
            </a:pPr>
            <a:r>
              <a:rPr lang="tr-TR" dirty="0"/>
              <a:t>1- </a:t>
            </a:r>
            <a:r>
              <a:rPr lang="tr-TR" dirty="0" err="1"/>
              <a:t>We</a:t>
            </a:r>
            <a:r>
              <a:rPr lang="tr-TR" dirty="0"/>
              <a:t> </a:t>
            </a:r>
            <a:r>
              <a:rPr lang="tr-TR" dirty="0" err="1"/>
              <a:t>forgot</a:t>
            </a:r>
            <a:r>
              <a:rPr lang="tr-TR" dirty="0"/>
              <a:t> </a:t>
            </a:r>
            <a:r>
              <a:rPr lang="tr-TR" dirty="0" err="1"/>
              <a:t>about</a:t>
            </a:r>
            <a:r>
              <a:rPr lang="tr-TR" dirty="0"/>
              <a:t> Shell. </a:t>
            </a:r>
            <a:r>
              <a:rPr lang="en-US" dirty="0"/>
              <a:t>It was enough for us to remember and do two projects in Shell.</a:t>
            </a:r>
            <a:endParaRPr lang="tr-TR" dirty="0"/>
          </a:p>
          <a:p>
            <a:pPr marL="0" indent="0">
              <a:buNone/>
            </a:pPr>
            <a:r>
              <a:rPr lang="tr-TR" dirty="0"/>
              <a:t>2- </a:t>
            </a:r>
            <a:r>
              <a:rPr lang="en-US" dirty="0"/>
              <a:t>When we did the project, we found many things for doing research.</a:t>
            </a:r>
            <a:endParaRPr lang="tr-TR" dirty="0"/>
          </a:p>
          <a:p>
            <a:pPr marL="0" indent="0">
              <a:buNone/>
            </a:pPr>
            <a:r>
              <a:rPr lang="en-US" dirty="0"/>
              <a:t>3-Sometimes one of our friends wrote the code </a:t>
            </a:r>
            <a:r>
              <a:rPr lang="tr-TR" dirty="0" err="1"/>
              <a:t>and</a:t>
            </a:r>
            <a:r>
              <a:rPr lang="en-US" dirty="0"/>
              <a:t> the other friend continues</a:t>
            </a:r>
            <a:r>
              <a:rPr lang="tr-TR" dirty="0"/>
              <a:t>. </a:t>
            </a:r>
            <a:r>
              <a:rPr lang="tr-TR" dirty="0" err="1"/>
              <a:t>Other</a:t>
            </a:r>
            <a:r>
              <a:rPr lang="tr-TR" dirty="0"/>
              <a:t> </a:t>
            </a:r>
            <a:r>
              <a:rPr lang="tr-TR" dirty="0" err="1"/>
              <a:t>friend</a:t>
            </a:r>
            <a:r>
              <a:rPr lang="tr-TR" dirty="0"/>
              <a:t> </a:t>
            </a:r>
            <a:r>
              <a:rPr lang="en-US" dirty="0"/>
              <a:t>had to read and understand the previous code. It contributed to our ability to read code.</a:t>
            </a:r>
            <a:endParaRPr lang="tr-TR" dirty="0"/>
          </a:p>
          <a:p>
            <a:pPr marL="0" indent="0">
              <a:buNone/>
            </a:pPr>
            <a:r>
              <a:rPr lang="tr-TR" dirty="0"/>
              <a:t>4- </a:t>
            </a:r>
            <a:r>
              <a:rPr lang="en-US" dirty="0"/>
              <a:t>When making a project, we made sure that the most important thing was to get started. When making a project, we made sure that the most important thing was to get started. . Because, before starting the project, the project was growing in our eyes</a:t>
            </a:r>
            <a:r>
              <a:rPr lang="tr-TR" dirty="0"/>
              <a:t>.</a:t>
            </a:r>
            <a:r>
              <a:rPr lang="en-US" dirty="0"/>
              <a:t> </a:t>
            </a:r>
            <a:r>
              <a:rPr lang="tr-TR" dirty="0"/>
              <a:t>A</a:t>
            </a:r>
            <a:r>
              <a:rPr lang="en-US" dirty="0" err="1"/>
              <a:t>fter</a:t>
            </a:r>
            <a:r>
              <a:rPr lang="en-US" dirty="0"/>
              <a:t> the project started to</a:t>
            </a:r>
            <a:r>
              <a:rPr lang="tr-TR" dirty="0"/>
              <a:t>, </a:t>
            </a:r>
            <a:r>
              <a:rPr lang="tr-TR" dirty="0" err="1"/>
              <a:t>and</a:t>
            </a:r>
            <a:r>
              <a:rPr lang="tr-TR" dirty="0"/>
              <a:t> </a:t>
            </a:r>
            <a:r>
              <a:rPr lang="tr-TR" dirty="0" err="1"/>
              <a:t>when</a:t>
            </a:r>
            <a:r>
              <a:rPr lang="tr-TR" dirty="0"/>
              <a:t> it </a:t>
            </a:r>
            <a:r>
              <a:rPr lang="en-US" dirty="0"/>
              <a:t>reach</a:t>
            </a:r>
            <a:r>
              <a:rPr lang="tr-TR" dirty="0"/>
              <a:t>es</a:t>
            </a:r>
            <a:r>
              <a:rPr lang="en-US" dirty="0"/>
              <a:t> the result step by </a:t>
            </a:r>
            <a:r>
              <a:rPr lang="tr-TR" dirty="0"/>
              <a:t>step, </a:t>
            </a:r>
            <a:r>
              <a:rPr lang="en-US" dirty="0"/>
              <a:t>this comforted us and made us ambitious.. I wish we had time, or if we could manage our time well, and </a:t>
            </a:r>
            <a:r>
              <a:rPr lang="tr-TR" dirty="0"/>
              <a:t>do </a:t>
            </a:r>
            <a:r>
              <a:rPr lang="tr-TR" dirty="0" err="1"/>
              <a:t>the</a:t>
            </a:r>
            <a:r>
              <a:rPr lang="tr-TR" dirty="0"/>
              <a:t> </a:t>
            </a:r>
            <a:r>
              <a:rPr lang="tr-TR" dirty="0" err="1"/>
              <a:t>all</a:t>
            </a:r>
            <a:r>
              <a:rPr lang="en-US" dirty="0"/>
              <a:t> four codes</a:t>
            </a:r>
            <a:r>
              <a:rPr lang="tr-TR" dirty="0"/>
              <a:t>.</a:t>
            </a:r>
          </a:p>
        </p:txBody>
      </p:sp>
    </p:spTree>
    <p:extLst>
      <p:ext uri="{BB962C8B-B14F-4D97-AF65-F5344CB8AC3E}">
        <p14:creationId xmlns:p14="http://schemas.microsoft.com/office/powerpoint/2010/main" val="86681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BD88B4-0781-4C29-8EA7-348BC8F46FFE}"/>
              </a:ext>
            </a:extLst>
          </p:cNvPr>
          <p:cNvSpPr>
            <a:spLocks noGrp="1"/>
          </p:cNvSpPr>
          <p:nvPr>
            <p:ph type="title"/>
          </p:nvPr>
        </p:nvSpPr>
        <p:spPr>
          <a:xfrm>
            <a:off x="1466894" y="3071949"/>
            <a:ext cx="10018713" cy="1752599"/>
          </a:xfrm>
        </p:spPr>
        <p:txBody>
          <a:bodyPr>
            <a:normAutofit/>
          </a:bodyPr>
          <a:lstStyle/>
          <a:p>
            <a:r>
              <a:rPr lang="tr-TR" sz="2400" dirty="0" err="1"/>
              <a:t>Thanks</a:t>
            </a:r>
            <a:r>
              <a:rPr lang="tr-TR" sz="2400" dirty="0"/>
              <a:t> </a:t>
            </a:r>
            <a:r>
              <a:rPr lang="tr-TR" sz="2400" dirty="0" err="1"/>
              <a:t>for</a:t>
            </a:r>
            <a:r>
              <a:rPr lang="tr-TR" sz="2400" dirty="0"/>
              <a:t> </a:t>
            </a:r>
            <a:r>
              <a:rPr lang="tr-TR" sz="2400" dirty="0" err="1"/>
              <a:t>listening</a:t>
            </a:r>
            <a:r>
              <a:rPr lang="tr-TR" sz="2400" dirty="0"/>
              <a:t>…</a:t>
            </a:r>
          </a:p>
        </p:txBody>
      </p:sp>
    </p:spTree>
    <p:extLst>
      <p:ext uri="{BB962C8B-B14F-4D97-AF65-F5344CB8AC3E}">
        <p14:creationId xmlns:p14="http://schemas.microsoft.com/office/powerpoint/2010/main" val="3622996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TM03457496[[fn=Paralaks]]</Template>
  <TotalTime>128</TotalTime>
  <Words>895</Words>
  <Application>Microsoft Office PowerPoint</Application>
  <PresentationFormat>Geniş ekran</PresentationFormat>
  <Paragraphs>28</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Corbel</vt:lpstr>
      <vt:lpstr>Paralaks</vt:lpstr>
      <vt:lpstr>SYSTEMS PROGRAMMING PROJECT </vt:lpstr>
      <vt:lpstr>Who Did What?</vt:lpstr>
      <vt:lpstr>1-  Deleting Empty .txt Files (SHELL)</vt:lpstr>
      <vt:lpstr>2- Brackets and State Checker(SHELL) </vt:lpstr>
      <vt:lpstr>3-Password for Files (C)</vt:lpstr>
      <vt:lpstr>4-Header Files Creator (C)</vt:lpstr>
      <vt:lpstr>The Challenges We Face</vt:lpstr>
      <vt:lpstr>What This Project Added To Us?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PROGRAMMING PROJECT </dc:title>
  <dc:creator>dilay sapmaz</dc:creator>
  <cp:lastModifiedBy>dilay sapmaz</cp:lastModifiedBy>
  <cp:revision>27</cp:revision>
  <dcterms:created xsi:type="dcterms:W3CDTF">2019-12-24T12:25:44Z</dcterms:created>
  <dcterms:modified xsi:type="dcterms:W3CDTF">2019-12-25T10:46:08Z</dcterms:modified>
</cp:coreProperties>
</file>