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accent5"/>
                </a:solidFill>
              </a:rPr>
              <a:t>Introduction</a:t>
            </a:r>
            <a:br>
              <a:rPr lang="en-US" sz="4400" b="1" dirty="0" smtClean="0">
                <a:solidFill>
                  <a:schemeClr val="accent5"/>
                </a:solidFill>
              </a:rPr>
            </a:br>
            <a:r>
              <a:rPr lang="en-US" sz="4400" b="1" dirty="0" smtClean="0">
                <a:solidFill>
                  <a:schemeClr val="accent5"/>
                </a:solidFill>
              </a:rPr>
              <a:t>to project</a:t>
            </a:r>
            <a:r>
              <a:rPr lang="en-US" sz="4400" b="1" dirty="0" smtClean="0">
                <a:solidFill>
                  <a:schemeClr val="accent5"/>
                </a:solidFill>
              </a:rPr>
              <a:t/>
            </a:r>
            <a:br>
              <a:rPr lang="en-US" sz="4400" b="1" dirty="0" smtClean="0">
                <a:solidFill>
                  <a:schemeClr val="accent5"/>
                </a:solidFill>
              </a:rPr>
            </a:br>
            <a:r>
              <a:rPr lang="en-US" sz="4400" b="1" dirty="0" err="1" smtClean="0">
                <a:solidFill>
                  <a:schemeClr val="accent5"/>
                </a:solidFill>
              </a:rPr>
              <a:t>ipl</a:t>
            </a:r>
            <a:r>
              <a:rPr lang="en-US" sz="4400" b="1" dirty="0" smtClean="0">
                <a:solidFill>
                  <a:schemeClr val="accent5"/>
                </a:solidFill>
              </a:rPr>
              <a:t> score prediction flask app</a:t>
            </a:r>
            <a:endParaRPr lang="en-US" sz="44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get_dummies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/>
              <a:t>We  have  taken  dataset from </a:t>
            </a:r>
            <a:r>
              <a:rPr lang="en-US" sz="1600" b="1" dirty="0" err="1" smtClean="0"/>
              <a:t>kaggle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 </a:t>
            </a:r>
            <a:r>
              <a:rPr lang="en-US" sz="1600" b="1" dirty="0" err="1" smtClean="0"/>
              <a:t>featursare</a:t>
            </a:r>
            <a:r>
              <a:rPr lang="en-US" sz="1600" b="1" dirty="0" smtClean="0"/>
              <a:t> :</a:t>
            </a:r>
            <a:br>
              <a:rPr lang="en-US" sz="16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wickets</a:t>
            </a:r>
            <a:br>
              <a:rPr lang="en-US" sz="1600" b="1" dirty="0" smtClean="0"/>
            </a:br>
            <a:r>
              <a:rPr lang="en-US" sz="1600" b="1" dirty="0" smtClean="0"/>
              <a:t>team name </a:t>
            </a:r>
            <a:br>
              <a:rPr lang="en-US" sz="1600" b="1" dirty="0" smtClean="0"/>
            </a:br>
            <a:r>
              <a:rPr lang="en-US" sz="1600" b="1" dirty="0" smtClean="0"/>
              <a:t>previous wickets</a:t>
            </a:r>
            <a:br>
              <a:rPr lang="en-US" sz="1600" b="1" dirty="0" smtClean="0"/>
            </a:br>
            <a:r>
              <a:rPr lang="en-US" sz="1600" b="1" dirty="0" smtClean="0"/>
              <a:t>bowling team</a:t>
            </a:r>
            <a:br>
              <a:rPr lang="en-US" sz="1600" b="1" dirty="0" smtClean="0"/>
            </a:br>
            <a:r>
              <a:rPr lang="en-US" sz="1600" b="1" dirty="0" smtClean="0"/>
              <a:t>bating team</a:t>
            </a:r>
            <a:br>
              <a:rPr lang="en-US" sz="16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the algorithm we have used that is :</a:t>
            </a:r>
            <a:br>
              <a:rPr lang="en-US" sz="1600" b="1" dirty="0" smtClean="0"/>
            </a:br>
            <a:r>
              <a:rPr lang="en-US" sz="1600" b="1" smtClean="0"/>
              <a:t>linear regression</a:t>
            </a:r>
            <a:endParaRPr lang="en-US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1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" y="307576"/>
            <a:ext cx="11453091" cy="61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87927"/>
            <a:ext cx="11545455" cy="60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5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2" y="369455"/>
            <a:ext cx="11203708" cy="61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5"/>
                </a:solidFill>
              </a:rPr>
              <a:t>Flask is </a:t>
            </a:r>
            <a:r>
              <a:rPr lang="en-US" sz="4000" b="1" dirty="0" err="1" smtClean="0">
                <a:solidFill>
                  <a:schemeClr val="accent5"/>
                </a:solidFill>
              </a:rPr>
              <a:t>microweb</a:t>
            </a:r>
            <a:r>
              <a:rPr lang="en-US" sz="4000" b="1" dirty="0" smtClean="0">
                <a:solidFill>
                  <a:schemeClr val="accent5"/>
                </a:solidFill>
              </a:rPr>
              <a:t> framework; it is written in python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It is a </a:t>
            </a:r>
            <a:r>
              <a:rPr lang="en-US" sz="3200" b="1" dirty="0" err="1" smtClean="0">
                <a:solidFill>
                  <a:schemeClr val="accent5"/>
                </a:solidFill>
              </a:rPr>
              <a:t>microweb</a:t>
            </a:r>
            <a:r>
              <a:rPr lang="en-US" sz="3200" b="1" dirty="0" smtClean="0">
                <a:solidFill>
                  <a:schemeClr val="accent5"/>
                </a:solidFill>
              </a:rPr>
              <a:t> framework because it does not need any tools or </a:t>
            </a:r>
            <a:r>
              <a:rPr lang="en-US" sz="3200" b="1" dirty="0" err="1" smtClean="0">
                <a:solidFill>
                  <a:schemeClr val="accent5"/>
                </a:solidFill>
              </a:rPr>
              <a:t>liberary</a:t>
            </a:r>
            <a:r>
              <a:rPr lang="en-US" sz="3200" b="1" dirty="0" smtClean="0">
                <a:solidFill>
                  <a:schemeClr val="accent5"/>
                </a:solidFill>
              </a:rPr>
              <a:t> to work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We can make web application and it is easy to use and also it has simple syntax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There is no need of  data </a:t>
            </a:r>
            <a:r>
              <a:rPr lang="en-US" sz="3200" b="1" dirty="0" err="1" smtClean="0">
                <a:solidFill>
                  <a:schemeClr val="accent5"/>
                </a:solidFill>
              </a:rPr>
              <a:t>abst.layer</a:t>
            </a:r>
            <a:r>
              <a:rPr lang="en-US" sz="3200" b="1" dirty="0" smtClean="0">
                <a:solidFill>
                  <a:schemeClr val="accent5"/>
                </a:solidFill>
              </a:rPr>
              <a:t/>
            </a:r>
            <a:br>
              <a:rPr lang="en-US" sz="3200" b="1" dirty="0" smtClean="0">
                <a:solidFill>
                  <a:schemeClr val="accent5"/>
                </a:solidFill>
              </a:rPr>
            </a:br>
            <a:r>
              <a:rPr lang="en-US" sz="3200" b="1" dirty="0" smtClean="0">
                <a:solidFill>
                  <a:schemeClr val="accent5"/>
                </a:solidFill>
              </a:rPr>
              <a:t>form </a:t>
            </a:r>
            <a:r>
              <a:rPr lang="en-US" sz="3200" b="1" dirty="0" err="1" smtClean="0">
                <a:solidFill>
                  <a:schemeClr val="accent5"/>
                </a:solidFill>
              </a:rPr>
              <a:t>validaton</a:t>
            </a:r>
            <a:r>
              <a:rPr lang="en-US" sz="3200" b="1" dirty="0" smtClean="0">
                <a:solidFill>
                  <a:schemeClr val="accent5"/>
                </a:solidFill>
              </a:rPr>
              <a:t> or complex </a:t>
            </a:r>
            <a:r>
              <a:rPr lang="en-US" sz="3200" b="1" dirty="0" err="1" smtClean="0">
                <a:solidFill>
                  <a:schemeClr val="accent5"/>
                </a:solidFill>
              </a:rPr>
              <a:t>orm</a:t>
            </a:r>
            <a:r>
              <a:rPr lang="en-US" sz="3200" b="1" dirty="0" smtClean="0">
                <a:solidFill>
                  <a:schemeClr val="accent5"/>
                </a:solidFill>
              </a:rPr>
              <a:t/>
            </a:r>
            <a:br>
              <a:rPr lang="en-US" sz="3200" b="1" dirty="0" smtClean="0">
                <a:solidFill>
                  <a:schemeClr val="accent5"/>
                </a:solidFill>
              </a:rPr>
            </a:br>
            <a:r>
              <a:rPr lang="en-US" sz="3200" b="1" dirty="0" smtClean="0">
                <a:solidFill>
                  <a:schemeClr val="accent5"/>
                </a:solidFill>
              </a:rPr>
              <a:t>to make it easy to use and minimal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/>
                </a:solidFill>
              </a:rPr>
              <a:t>Being minimal does not mean it has limited usage we can extend it by using extensions</a:t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>
                <a:solidFill>
                  <a:schemeClr val="accent5"/>
                </a:solidFill>
              </a:rPr>
              <a:t>for more usability</a:t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 err="1">
                <a:solidFill>
                  <a:schemeClr val="accent5"/>
                </a:solidFill>
              </a:rPr>
              <a:t>e.g</a:t>
            </a:r>
            <a:r>
              <a:rPr lang="en-US" sz="2800" b="1" dirty="0">
                <a:solidFill>
                  <a:schemeClr val="accent5"/>
                </a:solidFill>
              </a:rPr>
              <a:t> adding data to database</a:t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>
                <a:solidFill>
                  <a:schemeClr val="accent5"/>
                </a:solidFill>
              </a:rPr>
              <a:t>and</a:t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>
                <a:solidFill>
                  <a:schemeClr val="accent5"/>
                </a:solidFill>
              </a:rPr>
              <a:t>form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</a:rPr>
              <a:t>Companies like </a:t>
            </a:r>
            <a:r>
              <a:rPr lang="en-US" sz="4000" b="1" dirty="0" err="1" smtClean="0">
                <a:solidFill>
                  <a:schemeClr val="accent5"/>
                </a:solidFill>
              </a:rPr>
              <a:t>pinterest</a:t>
            </a:r>
            <a:r>
              <a:rPr lang="en-US" sz="4000" b="1" dirty="0" smtClean="0">
                <a:solidFill>
                  <a:schemeClr val="accent5"/>
                </a:solidFill>
              </a:rPr>
              <a:t> and </a:t>
            </a:r>
            <a:r>
              <a:rPr lang="en-US" sz="4000" b="1" dirty="0" err="1" smtClean="0">
                <a:solidFill>
                  <a:schemeClr val="accent5"/>
                </a:solidFill>
              </a:rPr>
              <a:t>linkeldn</a:t>
            </a:r>
            <a:r>
              <a:rPr lang="en-US" sz="4000" b="1" dirty="0" smtClean="0">
                <a:solidFill>
                  <a:schemeClr val="accent5"/>
                </a:solidFill>
              </a:rPr>
              <a:t/>
            </a:r>
            <a:br>
              <a:rPr lang="en-US" sz="4000" b="1" dirty="0" smtClean="0">
                <a:solidFill>
                  <a:schemeClr val="accent5"/>
                </a:solidFill>
              </a:rPr>
            </a:br>
            <a:r>
              <a:rPr lang="en-US" sz="4000" b="1" dirty="0" smtClean="0">
                <a:solidFill>
                  <a:schemeClr val="accent5"/>
                </a:solidFill>
              </a:rPr>
              <a:t>use flask to create internal tools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9" y="1939636"/>
            <a:ext cx="4700443" cy="4554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993" y="2014193"/>
            <a:ext cx="6716280" cy="44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2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1228436"/>
            <a:ext cx="9070848" cy="424872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/>
            </a:r>
            <a:br>
              <a:rPr lang="en-US" sz="2000" b="1" dirty="0" smtClean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/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/>
            </a:r>
            <a:br>
              <a:rPr lang="en-US" sz="2000" b="1" dirty="0" smtClean="0">
                <a:solidFill>
                  <a:schemeClr val="accent5"/>
                </a:solidFill>
              </a:rPr>
            </a:br>
            <a:r>
              <a:rPr lang="en-US" sz="2000" b="1" dirty="0" err="1" smtClean="0">
                <a:solidFill>
                  <a:schemeClr val="accent5"/>
                </a:solidFill>
              </a:rPr>
              <a:t>liberaries</a:t>
            </a:r>
            <a:r>
              <a:rPr lang="en-US" sz="2000" b="1" dirty="0" smtClean="0">
                <a:solidFill>
                  <a:schemeClr val="accent5"/>
                </a:solidFill>
              </a:rPr>
              <a:t> we have used</a:t>
            </a:r>
            <a:r>
              <a:rPr lang="en-US" sz="2000" b="1" dirty="0">
                <a:solidFill>
                  <a:schemeClr val="accent5"/>
                </a:solidFill>
              </a:rPr>
              <a:t/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>1-import </a:t>
            </a:r>
            <a:r>
              <a:rPr lang="en-US" sz="2000" b="1" dirty="0">
                <a:solidFill>
                  <a:schemeClr val="accent5"/>
                </a:solidFill>
              </a:rPr>
              <a:t>pandas as pd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>2-import pickle</a:t>
            </a:r>
            <a:br>
              <a:rPr lang="en-US" sz="2000" b="1" dirty="0" smtClean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>3-from </a:t>
            </a:r>
            <a:r>
              <a:rPr lang="en-US" sz="2000" b="1" dirty="0">
                <a:solidFill>
                  <a:schemeClr val="accent5"/>
                </a:solidFill>
              </a:rPr>
              <a:t>sklearn.linear_model import LinearRegression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/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>4-from </a:t>
            </a:r>
            <a:r>
              <a:rPr lang="en-US" sz="2000" b="1" dirty="0">
                <a:solidFill>
                  <a:schemeClr val="accent5"/>
                </a:solidFill>
              </a:rPr>
              <a:t>sklearn.linear_model import Ridge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>5-from </a:t>
            </a:r>
            <a:r>
              <a:rPr lang="en-US" sz="2000" b="1" dirty="0">
                <a:solidFill>
                  <a:schemeClr val="accent5"/>
                </a:solidFill>
              </a:rPr>
              <a:t>sklearn.model_selection import GridSearchCV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>6-import </a:t>
            </a:r>
            <a:r>
              <a:rPr lang="en-US" sz="2000" b="1" dirty="0">
                <a:solidFill>
                  <a:schemeClr val="accent5"/>
                </a:solidFill>
              </a:rPr>
              <a:t>seaborn as </a:t>
            </a:r>
            <a:r>
              <a:rPr lang="en-US" sz="2000" b="1" dirty="0" err="1" smtClean="0">
                <a:solidFill>
                  <a:schemeClr val="accent5"/>
                </a:solidFill>
              </a:rPr>
              <a:t>sns</a:t>
            </a:r>
            <a:r>
              <a:rPr lang="en-US" sz="2000" b="1" dirty="0" smtClean="0">
                <a:solidFill>
                  <a:schemeClr val="accent5"/>
                </a:solidFill>
              </a:rPr>
              <a:t/>
            </a:r>
            <a:br>
              <a:rPr lang="en-US" sz="2000" b="1" dirty="0" smtClean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>7-from </a:t>
            </a:r>
            <a:r>
              <a:rPr lang="en-US" sz="2000" b="1" dirty="0">
                <a:solidFill>
                  <a:schemeClr val="accent5"/>
                </a:solidFill>
              </a:rPr>
              <a:t>sklearn import metrics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>8-import </a:t>
            </a:r>
            <a:r>
              <a:rPr lang="en-US" sz="2000" b="1" dirty="0">
                <a:solidFill>
                  <a:schemeClr val="accent5"/>
                </a:solidFill>
              </a:rPr>
              <a:t>numpy as np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83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121</TotalTime>
  <Words>101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</vt:lpstr>
      <vt:lpstr>Introduction to project ipl score prediction flask app</vt:lpstr>
      <vt:lpstr>Flask is microweb framework; it is written in python</vt:lpstr>
      <vt:lpstr>It is a microweb framework because it does not need any tools or liberary to work</vt:lpstr>
      <vt:lpstr>We can make web application and it is easy to use and also it has simple syntax</vt:lpstr>
      <vt:lpstr>There is no need of  data abst.layer form validaton or complex orm to make it easy to use and minimal</vt:lpstr>
      <vt:lpstr>Being minimal does not mean it has limited usage we can extend it by using extensions for more usability e.g adding data to database and form validation</vt:lpstr>
      <vt:lpstr>Companies like pinterest and linkeldn use flask to create internal tools</vt:lpstr>
      <vt:lpstr>Project overview</vt:lpstr>
      <vt:lpstr>   liberaries we have used 1-import pandas as pd 2-import pickle 3-from sklearn.linear_model import LinearRegression  4-from sklearn.linear_model import Ridge 5-from sklearn.model_selection import GridSearchCV 6-import seaborn as sns 7-from sklearn import metrics 8-import numpy as np   </vt:lpstr>
      <vt:lpstr>get_dummies</vt:lpstr>
      <vt:lpstr>We  have  taken  dataset from kaggle  featursare :  wickets team name  previous wickets bowling team bating team  the algorithm we have used that is : linear regression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flask</dc:title>
  <dc:creator>Ali Computers</dc:creator>
  <cp:lastModifiedBy>Ali Computers</cp:lastModifiedBy>
  <cp:revision>21</cp:revision>
  <dcterms:created xsi:type="dcterms:W3CDTF">2023-12-12T20:39:22Z</dcterms:created>
  <dcterms:modified xsi:type="dcterms:W3CDTF">2023-12-13T08:45:38Z</dcterms:modified>
</cp:coreProperties>
</file>