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192" y="854242"/>
            <a:ext cx="8915399" cy="95049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Network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Instructor:--&gt; Sir Muhammad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Faiz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Presenter:--&gt;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Dilbar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Hussain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Topic:--&gt; Multiplexing in Network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5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9022" y="479731"/>
            <a:ext cx="4069096" cy="7835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TDM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TDM is a data transfer approach during which there may be a continuous flow of data signals followed by timing signals. It helps to support that the send and therefore the receiver are synchronized with one another.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4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32" y="756458"/>
            <a:ext cx="4008938" cy="579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TDM is called statistical division multiplexing. It is a method in which time slots are not permanent as in Synchronous TDM. Time slots are assigned to only those machines which have the information to send the data.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0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789" y="684268"/>
            <a:ext cx="3130633" cy="79561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054" y="2711115"/>
            <a:ext cx="8915400" cy="3777622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is a method used by networks to consolidate multiple signals -- digital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is the process of combining multiple signals into one signal, over a shared medium.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3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4558"/>
            <a:ext cx="8915400" cy="493666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43025"/>
            <a:ext cx="8468226" cy="47930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503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36" y="527857"/>
            <a:ext cx="4117223" cy="7474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Multiplexing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analog multiplexing techniques involve signals which are analog in nature. The analog signals are multiplexed according to their frequency (FDM) or wavelength (WDM).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6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4" y="515826"/>
            <a:ext cx="7774823" cy="7956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Multiplexing (FDM)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uses various frequencies to combine streams of data, for sending them on a communication medium, as a single signal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A traditional television transmitter, which sends a number of channels through a single cable, uses FDM.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0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115" y="455668"/>
            <a:ext cx="7401844" cy="8196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Multiplexing (WDM)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Multiplexing is an analog technique, in which many data streams of different wavelengths are transmitted in the light spectrum.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wavelength increases, the frequency of the signal decreases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Optical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use the WDM technique, to merge different wavelengths into a single light for the communication.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874" y="539889"/>
            <a:ext cx="7185275" cy="7234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b/w FDM and WDM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74" y="2047681"/>
            <a:ext cx="8580938" cy="40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78" y="527858"/>
            <a:ext cx="4057065" cy="7474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Multiplexing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927" y="2422358"/>
            <a:ext cx="8915400" cy="287153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term digital represents the discrete bits of information. Hence the available data is in the form of frames or packets, which are discrete.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7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58" y="551921"/>
            <a:ext cx="7353717" cy="90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 (TDM)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used to transmit a signal over a single communication channel, with allotting one slot for each message.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567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207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Welcome To Network Class</vt:lpstr>
      <vt:lpstr>Multiplexing</vt:lpstr>
      <vt:lpstr>PowerPoint Presentation</vt:lpstr>
      <vt:lpstr>Analog Multiplexing </vt:lpstr>
      <vt:lpstr>Frequency Division Multiplexing (FDM)</vt:lpstr>
      <vt:lpstr>Wavelength Division Multiplexing (WDM)</vt:lpstr>
      <vt:lpstr>Difference b/w FDM and WDM</vt:lpstr>
      <vt:lpstr>Digital Multiplexing </vt:lpstr>
      <vt:lpstr>Time Division Multiplexing (TDM)</vt:lpstr>
      <vt:lpstr>Synchronous TDM</vt:lpstr>
      <vt:lpstr>Asynchronous TDM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2022-11-14T18:54:42Z</dcterms:created>
  <dcterms:modified xsi:type="dcterms:W3CDTF">2022-11-14T20:10:06Z</dcterms:modified>
</cp:coreProperties>
</file>