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sldIdLst>
    <p:sldId id="278" r:id="rId5"/>
    <p:sldId id="279" r:id="rId6"/>
    <p:sldId id="294" r:id="rId7"/>
    <p:sldId id="307" r:id="rId8"/>
    <p:sldId id="281" r:id="rId9"/>
    <p:sldId id="295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9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482" y="45874"/>
            <a:ext cx="6540759" cy="17727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defense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004" y="2130925"/>
            <a:ext cx="5581261" cy="230111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A.P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Jamali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Co-Supervisor: Dr. Samar Raza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Talpur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Farhan Ahmed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By: Dilbar Hussain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B1EA345D-AA8D-12FD-7BC2-BF21DF7E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9" name="Picture 8" descr="A black and red text&#10;&#10;Description automatically generated">
            <a:extLst>
              <a:ext uri="{FF2B5EF4-FFF2-40B4-BE49-F238E27FC236}">
                <a16:creationId xmlns:a16="http://schemas.microsoft.com/office/drawing/2014/main" id="{4515D10B-0750-0EDA-1634-15B891AE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44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721E-E664-B6C8-8C85-2ACA00D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278" y="994490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Non-Functional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BDCE-21FA-B882-B52B-0B288457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341984"/>
            <a:ext cx="6400800" cy="30137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ser-friendly and easy to navigate.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pc="-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</a:t>
            </a:r>
            <a:r>
              <a:rPr lang="en-US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</a:t>
            </a:r>
            <a:r>
              <a:rPr lang="en-US" spc="-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unauthorized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access.</a:t>
            </a: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pc="-30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7035" marR="87630" indent="-342900" algn="l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shall also have a response time of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en-US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7780A1EF-BC59-8218-F4D2-FF22089A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E30DA688-CCDC-61BB-50B4-7CA77CAB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FB1-E1CA-DB51-FBA7-3A9C34AA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8" y="980890"/>
            <a:ext cx="8699241" cy="132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142B-D28C-9D20-92D4-A98FB12C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906" y="2733869"/>
            <a:ext cx="6400800" cy="217403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34425CFA-F623-3472-2FA1-C5ED30AF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12CC15DA-0E7F-B871-572C-FC7F6825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964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AFA1-C599-EE42-1F92-EF4DD472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987" y="980890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57A9-0531-31A1-5B15-4602DA55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301" y="2323322"/>
            <a:ext cx="6400800" cy="30003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document is to describe the final year project ”Early Brain Tumor Detection Web-Based Application” in detail and a high-level design framework. </a:t>
            </a:r>
            <a:endParaRPr lang="en-US" sz="3200" dirty="0"/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B3C249C5-0095-EAD9-9CF3-FB562A5E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CA553264-B778-6428-D62A-8A3E9D48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710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5A35-7E9D-1E6E-2139-96B4F46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25" y="980890"/>
            <a:ext cx="7560906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Use 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 descr="A diagram of a login and login&#10;&#10;Description automatically generated">
            <a:extLst>
              <a:ext uri="{FF2B5EF4-FFF2-40B4-BE49-F238E27FC236}">
                <a16:creationId xmlns:a16="http://schemas.microsoft.com/office/drawing/2014/main" id="{4BC9CC29-C680-9ADB-A6B1-0ECA6145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3125755"/>
            <a:ext cx="9433249" cy="3004457"/>
          </a:xfrm>
          <a:prstGeom prst="rect">
            <a:avLst/>
          </a:prstGeom>
        </p:spPr>
      </p:pic>
      <p:pic>
        <p:nvPicPr>
          <p:cNvPr id="12" name="Picture 11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23E05139-F44E-EEEF-4FAE-278D5295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13" name="Picture 12" descr="A black and red text&#10;&#10;Description automatically generated">
            <a:extLst>
              <a:ext uri="{FF2B5EF4-FFF2-40B4-BE49-F238E27FC236}">
                <a16:creationId xmlns:a16="http://schemas.microsoft.com/office/drawing/2014/main" id="{ADF183E5-A700-B77C-69FD-FEC84226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549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114D-E77E-373A-64D6-4EC983E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389" y="938539"/>
            <a:ext cx="7588898" cy="768096"/>
          </a:xfrm>
        </p:spPr>
        <p:txBody>
          <a:bodyPr/>
          <a:lstStyle/>
          <a:p>
            <a:r>
              <a:rPr lang="en-US" dirty="0">
                <a:latin typeface="Sabon Next LT (Body)"/>
              </a:rPr>
              <a:t>Sequence Diagram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D53780E-7A35-4490-9CFF-4E2DCDE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6" y="2222179"/>
            <a:ext cx="8164284" cy="4635821"/>
          </a:xfrm>
          <a:prstGeom prst="rect">
            <a:avLst/>
          </a:prstGeom>
        </p:spPr>
      </p:pic>
      <p:pic>
        <p:nvPicPr>
          <p:cNvPr id="5" name="Picture 4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A557BADD-5004-AC44-7AF8-D195D317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6" name="Picture 5" descr="A black and red text&#10;&#10;Description automatically generated">
            <a:extLst>
              <a:ext uri="{FF2B5EF4-FFF2-40B4-BE49-F238E27FC236}">
                <a16:creationId xmlns:a16="http://schemas.microsoft.com/office/drawing/2014/main" id="{7BE5B74E-F751-07FB-5B37-556C19299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150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4A9-AD62-658D-D0D2-21A972B5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56" y="706141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7446C8-079C-21E9-5BFB-02F7CEC4F8CE}"/>
              </a:ext>
            </a:extLst>
          </p:cNvPr>
          <p:cNvSpPr txBox="1">
            <a:spLocks/>
          </p:cNvSpPr>
          <p:nvPr/>
        </p:nvSpPr>
        <p:spPr>
          <a:xfrm>
            <a:off x="2556587" y="2880174"/>
            <a:ext cx="6839339" cy="2186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BCA1E195-E891-7057-1B95-EC0636F2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2163642"/>
            <a:ext cx="8472196" cy="4694358"/>
          </a:xfrm>
          <a:prstGeom prst="rect">
            <a:avLst/>
          </a:prstGeom>
        </p:spPr>
      </p:pic>
      <p:pic>
        <p:nvPicPr>
          <p:cNvPr id="6" name="Picture 5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C173F7D1-9165-73F8-AE2C-1ACAF0CA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7" name="Picture 6" descr="A black and red text&#10;&#10;Description automatically generated">
            <a:extLst>
              <a:ext uri="{FF2B5EF4-FFF2-40B4-BE49-F238E27FC236}">
                <a16:creationId xmlns:a16="http://schemas.microsoft.com/office/drawing/2014/main" id="{C11A2EF2-F35B-AD6B-8DB2-82E746B07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549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A202-096F-93CA-E1D2-1B4F602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5" y="154004"/>
            <a:ext cx="4460032" cy="7351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5F25-E36A-AA96-6BE0-B0C7F7A3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45" y="2432303"/>
            <a:ext cx="8027437" cy="37563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8CDC7-3451-6506-E36F-2BF36B47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6" y="1311698"/>
            <a:ext cx="9853127" cy="5542384"/>
          </a:xfrm>
          <a:prstGeom prst="rect">
            <a:avLst/>
          </a:prstGeom>
        </p:spPr>
      </p:pic>
      <p:pic>
        <p:nvPicPr>
          <p:cNvPr id="9" name="Picture 8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3FEF04AF-E6DD-4B7D-D5C9-A21B659C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10" name="Picture 9" descr="A black and red text&#10;&#10;Description automatically generated">
            <a:extLst>
              <a:ext uri="{FF2B5EF4-FFF2-40B4-BE49-F238E27FC236}">
                <a16:creationId xmlns:a16="http://schemas.microsoft.com/office/drawing/2014/main" id="{F9961AD3-F00C-997D-0A4F-33F8D584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134" y="24338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3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92F-DAE2-DD30-3132-DD0A22C2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19" y="149290"/>
            <a:ext cx="6400800" cy="8397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DD6F5-8A22-0EA3-8D92-B3C33807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2367"/>
              </p:ext>
            </p:extLst>
          </p:nvPr>
        </p:nvGraphicFramePr>
        <p:xfrm>
          <a:off x="660919" y="1530221"/>
          <a:ext cx="10515599" cy="530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1846215041"/>
                    </a:ext>
                  </a:extLst>
                </a:gridCol>
                <a:gridCol w="4138255">
                  <a:extLst>
                    <a:ext uri="{9D8B030D-6E8A-4147-A177-3AD203B41FA5}">
                      <a16:colId xmlns:a16="http://schemas.microsoft.com/office/drawing/2014/main" val="3100337126"/>
                    </a:ext>
                  </a:extLst>
                </a:gridCol>
                <a:gridCol w="4847124">
                  <a:extLst>
                    <a:ext uri="{9D8B030D-6E8A-4147-A177-3AD203B41FA5}">
                      <a16:colId xmlns:a16="http://schemas.microsoft.com/office/drawing/2014/main" val="165358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Findings/Comments/Limitation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0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Javeria Amin, Muhammad Sharif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(Nov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distinctive approach in brain tumor detection using 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work on MRI(Magnetic resonance imaging)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suggested technique </a:t>
                      </a: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comprises of three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major steps that are preprocessing,</a:t>
                      </a: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extraction</a:t>
                      </a: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features and analysis of detection.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Fairuz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Shadmani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Shishir,</a:t>
                      </a:r>
                    </a:p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Mohsena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Ashraf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Using 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Segmenting the region of interest from an object is challenging; segmenting a tumor from an MRI Brain image is particularly ambitious.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our approach, we utilize two separate models: one for segmenting the brain region and another for detecting tumors within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8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Chirodip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Lodh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Choudhury 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and Classification Using Convolutional Neural Network and 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 CNN used and implemented using MATLAB.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introduced a model comprising a 3-layered CNN architecture, which would subsequently connect to fully connected neural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10493"/>
                  </a:ext>
                </a:extLst>
              </a:tr>
            </a:tbl>
          </a:graphicData>
        </a:graphic>
      </p:graphicFrame>
      <p:pic>
        <p:nvPicPr>
          <p:cNvPr id="3" name="Picture 2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584A9078-D89A-7FC7-1008-296DB878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4" name="Picture 3" descr="A black and red text&#10;&#10;Description automatically generated">
            <a:extLst>
              <a:ext uri="{FF2B5EF4-FFF2-40B4-BE49-F238E27FC236}">
                <a16:creationId xmlns:a16="http://schemas.microsoft.com/office/drawing/2014/main" id="{20C4D277-9FD6-3339-D3FD-5B2FBEE7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354" y="288017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7F47CD35-653D-BBF5-879C-6CEE1B8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4" name="Picture 3" descr="A black and red text&#10;&#10;Description automatically generated">
            <a:extLst>
              <a:ext uri="{FF2B5EF4-FFF2-40B4-BE49-F238E27FC236}">
                <a16:creationId xmlns:a16="http://schemas.microsoft.com/office/drawing/2014/main" id="{342C5459-E8D6-FFD4-F689-45449300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81" y="748112"/>
            <a:ext cx="6469651" cy="76809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Table Of Content</a:t>
            </a: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75" y="1781586"/>
            <a:ext cx="5693664" cy="36581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Introduction​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​Software Design Specification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1B3D5412-CDAA-DEEE-D798-131D7A89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7EE3A14B-C31E-78BA-8E39-2508CD3D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158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376-8B8F-3440-109A-B24F67DD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136" y="994490"/>
            <a:ext cx="7940912" cy="130660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Brain tumor detection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AE0D-8854-CE76-F58B-21D5D8A34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7028" y="2557974"/>
            <a:ext cx="6723640" cy="32829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using Al and advanced imaging to detect brain tumors from MRI or CT scans.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enhance early detection, aid in treatment planning, and improve patient outcomes through accurate and efficient tumor detection</a:t>
            </a:r>
          </a:p>
        </p:txBody>
      </p:sp>
      <p:pic>
        <p:nvPicPr>
          <p:cNvPr id="3" name="Picture 2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49B59591-5419-E2E2-F181-AABC5381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B82329BF-1FDD-5AED-5D44-EEB2B432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22547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769-9E44-8D1A-0EEA-894C539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622" y="731520"/>
            <a:ext cx="4950823" cy="664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87C1-53FA-A427-AD57-70CE46D32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1151" y="2598015"/>
            <a:ext cx="7137919" cy="305633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Brain Tumor Detection Through Web-Based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web-based application for early detection of brain tumors.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that analyzes medical imaging data (such as MRI or CT scans) to identify potential signs of brain tumors.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5C6A-4E7B-6551-4682-EB93AB04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A3382626-8D50-4888-F1E7-DC185243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CA8DEA01-F11C-1318-F8D6-1FD5A3C6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42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3" y="571408"/>
            <a:ext cx="8957389" cy="12573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249" y="2733871"/>
            <a:ext cx="5492622" cy="307910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Document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 Audience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A18A0FAE-5207-C061-9683-36721EB2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AB05AC11-7665-92C8-24A8-3363B1A9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-1360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E26-BA5E-0524-ED38-3D7FCFC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98" y="880903"/>
            <a:ext cx="8842310" cy="914960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Document</a:t>
            </a:r>
            <a:br>
              <a:rPr lang="en-US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0915-3338-3CF5-ECBB-044DD2C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220" y="2295329"/>
            <a:ext cx="8500188" cy="333102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for the Final Year Project (FYP) is to provide a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 Specification (SRS) for a web-based Early Brain Tumor detection.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SRS document outlines the system's scope and defines its boundaries, ensuring that all users/moderators have a clear understanding of the project's objectives.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AFAA72C1-DC4E-1D80-285F-CEA49CFE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5975AFB0-5A44-0AED-E064-5AE7ECC3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663" y="0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99D-A4B4-B66A-42BD-56095B47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11" y="943100"/>
            <a:ext cx="6400800" cy="768096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Intended Audience</a:t>
            </a:r>
            <a:br>
              <a:rPr lang="en-US" sz="4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2A6F7-8170-C21C-3475-7EED4430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359" y="2383971"/>
            <a:ext cx="7797282" cy="28878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and caregivers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professionals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Researchers in healthcare</a:t>
            </a: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51D96B0B-F3A5-0C5F-9577-EF47AC24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40C3FFDE-EB23-E60A-85B7-C57E2586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49" y="43931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9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3418-5C7E-D838-2275-F9FCE548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79" y="1000429"/>
            <a:ext cx="64008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AD89-521B-2235-25A8-BC1D09C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0285" y="2090057"/>
            <a:ext cx="6400800" cy="3993502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tumor detection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analysis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</a:t>
            </a: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B0A106E9-7488-8A53-6A3A-D39E8D3B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CB27DD85-A217-E057-BB7E-66ACC98E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710" y="5939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226-9534-0AF6-9220-35DD35E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1048384"/>
            <a:ext cx="929640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7165-9559-14E5-2BE7-C11F003C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4383" y="2890809"/>
            <a:ext cx="6400800" cy="19051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r>
              <a:rPr lang="en-US" spc="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Image</a:t>
            </a:r>
            <a:endParaRPr lang="en-US" spc="-2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 Brain Tumor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text with dots and lines on a black background&#10;&#10;Description automatically generated">
            <a:extLst>
              <a:ext uri="{FF2B5EF4-FFF2-40B4-BE49-F238E27FC236}">
                <a16:creationId xmlns:a16="http://schemas.microsoft.com/office/drawing/2014/main" id="{C2BD012B-B4CA-B3A2-2439-24860083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00"/>
            <a:ext cx="1800808" cy="1523425"/>
          </a:xfrm>
          <a:prstGeom prst="rect">
            <a:avLst/>
          </a:prstGeom>
        </p:spPr>
      </p:pic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19CF4AD5-14FF-2DA9-89D1-072BD2FC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170" y="21052"/>
            <a:ext cx="2353451" cy="99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524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Sabon Next LT</vt:lpstr>
      <vt:lpstr>Sabon Next LT (Body)</vt:lpstr>
      <vt:lpstr>Times New Roman</vt:lpstr>
      <vt:lpstr>Wingdings</vt:lpstr>
      <vt:lpstr>Office Theme</vt:lpstr>
      <vt:lpstr>Mid defense Final Year Project </vt:lpstr>
      <vt:lpstr>Table Of Content</vt:lpstr>
      <vt:lpstr>Early Brain tumor detection Web-based application</vt:lpstr>
      <vt:lpstr>Problem Statement</vt:lpstr>
      <vt:lpstr>Software Requirement Specification  </vt:lpstr>
      <vt:lpstr>Purpose of the Document </vt:lpstr>
      <vt:lpstr>Intended Audience </vt:lpstr>
      <vt:lpstr>Project Scope </vt:lpstr>
      <vt:lpstr>Functional Requirements </vt:lpstr>
      <vt:lpstr>Non-Functional </vt:lpstr>
      <vt:lpstr>Software Design Specification</vt:lpstr>
      <vt:lpstr>Purpose Of the SDS</vt:lpstr>
      <vt:lpstr>Use Case Diagram </vt:lpstr>
      <vt:lpstr>Sequence Diagram</vt:lpstr>
      <vt:lpstr>Activity Diagram</vt:lpstr>
      <vt:lpstr>Gantt Chart</vt:lpstr>
      <vt:lpstr>Literature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Pre-mid defense Final Year Project</dc:title>
  <dc:subject/>
  <dc:creator>Dilbar Hussain</dc:creator>
  <cp:lastModifiedBy>Dilbar Hussain</cp:lastModifiedBy>
  <cp:revision>81</cp:revision>
  <dcterms:created xsi:type="dcterms:W3CDTF">2024-02-15T17:43:09Z</dcterms:created>
  <dcterms:modified xsi:type="dcterms:W3CDTF">2024-05-01T17:44:07Z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2024-02-15T18:08:27Z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ce37bbcd-0e41-4757-a246-0d0107bfbe0c</vt:lpwstr>
  </property>
  <property fmtid="{D5CDD505-2E9C-101B-9397-08002B2CF9AE}" pid="9" name="MSIP_Label_defa4170-0d19-0005-0004-bc88714345d2_ActionId">
    <vt:lpwstr>53ebf877-5375-496a-a0b8-9ac6989d2dbc</vt:lpwstr>
  </property>
  <property fmtid="{D5CDD505-2E9C-101B-9397-08002B2CF9AE}" pid="10" name="MSIP_Label_defa4170-0d19-0005-0004-bc88714345d2_ContentBits">
    <vt:lpwstr>0</vt:lpwstr>
  </property>
</Properties>
</file>