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sldIdLst>
    <p:sldId id="278" r:id="rId5"/>
    <p:sldId id="279" r:id="rId6"/>
    <p:sldId id="294" r:id="rId7"/>
    <p:sldId id="281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442" y="252019"/>
            <a:ext cx="7942933" cy="1921920"/>
          </a:xfrm>
        </p:spPr>
        <p:txBody>
          <a:bodyPr/>
          <a:lstStyle/>
          <a:p>
            <a:r>
              <a:rPr lang="en-US" dirty="0"/>
              <a:t>Mid defense</a:t>
            </a:r>
            <a:br>
              <a:rPr lang="en-US" dirty="0"/>
            </a:br>
            <a:r>
              <a:rPr lang="en-US" dirty="0"/>
              <a:t>Final Year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192" y="2504150"/>
            <a:ext cx="5887616" cy="1508014"/>
          </a:xfrm>
        </p:spPr>
        <p:txBody>
          <a:bodyPr/>
          <a:lstStyle/>
          <a:p>
            <a:r>
              <a:rPr lang="en-US" dirty="0"/>
              <a:t>Supervisor: Mr. A.P </a:t>
            </a:r>
            <a:r>
              <a:rPr lang="en-US" dirty="0" err="1"/>
              <a:t>Zakriya</a:t>
            </a:r>
            <a:r>
              <a:rPr lang="en-US" dirty="0"/>
              <a:t> Jamali</a:t>
            </a:r>
          </a:p>
          <a:p>
            <a:r>
              <a:rPr lang="en-US" dirty="0"/>
              <a:t>Co-Supervisor: Samar Raza </a:t>
            </a:r>
            <a:r>
              <a:rPr lang="en-US" dirty="0" err="1"/>
              <a:t>Talpur</a:t>
            </a:r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721E-E664-B6C8-8C85-2ACA00D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30" y="1509133"/>
            <a:ext cx="6400800" cy="768096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Non-Functional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BDCE-21FA-B882-B52B-0B288457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621901"/>
            <a:ext cx="6400800" cy="3191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ser-friendly and easy to navigate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pc="-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</a:t>
            </a:r>
            <a:r>
              <a:rPr lang="en-US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pc="-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</a:t>
            </a:r>
            <a:r>
              <a:rPr lang="en-US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</a:t>
            </a:r>
            <a:r>
              <a:rPr lang="en-US" spc="-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unauthorized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access.</a:t>
            </a:r>
            <a:r>
              <a:rPr lang="en-US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pc="-30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135" marR="87630" algn="just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also have a response time of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US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seconds</a:t>
            </a:r>
            <a:r>
              <a:rPr lang="en-US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FB1-E1CA-DB51-FBA7-3A9C34AA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3" y="538748"/>
            <a:ext cx="8699241" cy="1327373"/>
          </a:xfrm>
        </p:spPr>
        <p:txBody>
          <a:bodyPr/>
          <a:lstStyle/>
          <a:p>
            <a:r>
              <a:rPr lang="en-US" dirty="0">
                <a:latin typeface="+mn-lt"/>
              </a:rPr>
              <a:t>Software Design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142B-D28C-9D20-92D4-A98FB12C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508310"/>
            <a:ext cx="6400800" cy="217403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AutoNum type="arabicPeriod"/>
            </a:pPr>
            <a:r>
              <a:rPr lang="en-US" dirty="0"/>
              <a:t>Use Case Diagram</a:t>
            </a:r>
          </a:p>
          <a:p>
            <a:pPr marL="457200" indent="-457200">
              <a:buAutoNum type="arabicPeriod"/>
            </a:pPr>
            <a:r>
              <a:rPr lang="en-US" dirty="0"/>
              <a:t>Sequence Diagram</a:t>
            </a:r>
          </a:p>
          <a:p>
            <a:pPr marL="457200" indent="-457200">
              <a:buAutoNum type="arabicPeriod"/>
            </a:pPr>
            <a:r>
              <a:rPr lang="en-US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76692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AFA1-C599-EE42-1F92-EF4DD472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359" y="859536"/>
            <a:ext cx="6400800" cy="768096"/>
          </a:xfrm>
        </p:spPr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57A9-0531-31A1-5B15-4602DA55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230016"/>
            <a:ext cx="6400800" cy="3000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document is to describe my final year project named ”Early Brain Tumor Detection” in detail and a high-level design framework around which to build the final year project named Early Brain Tumor Detection.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666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5A35-7E9D-1E6E-2139-96B4F468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657997"/>
            <a:ext cx="7560906" cy="76809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Use Case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A0393-9745-16B0-03FE-D72FE1436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5" y="2006083"/>
            <a:ext cx="7954348" cy="48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114D-E77E-373A-64D6-4EC983E9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7" y="1042603"/>
            <a:ext cx="7588898" cy="76809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B353-B5A2-FB60-A8A8-11563F7C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204" y="2323321"/>
            <a:ext cx="8686800" cy="37509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400E7-DDC9-01BA-728F-33CAD3F0B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4" y="2323320"/>
            <a:ext cx="8686800" cy="37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4A9-AD62-658D-D0D2-21A972B5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37" y="1243584"/>
            <a:ext cx="6400800" cy="76809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98BCF-30A9-BC83-5C11-A26D464FB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16" y="2074008"/>
            <a:ext cx="7417837" cy="47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0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A202-096F-93CA-E1D2-1B4F602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0" y="669378"/>
            <a:ext cx="6400800" cy="1470318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5F25-E36A-AA96-6BE0-B0C7F7A3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2882" y="2432304"/>
            <a:ext cx="6400800" cy="512064"/>
          </a:xfrm>
        </p:spPr>
        <p:txBody>
          <a:bodyPr/>
          <a:lstStyle/>
          <a:p>
            <a:r>
              <a:rPr lang="en-US" dirty="0"/>
              <a:t>Word File Available</a:t>
            </a:r>
          </a:p>
        </p:txBody>
      </p:sp>
    </p:spTree>
    <p:extLst>
      <p:ext uri="{BB962C8B-B14F-4D97-AF65-F5344CB8AC3E}">
        <p14:creationId xmlns:p14="http://schemas.microsoft.com/office/powerpoint/2010/main" val="96583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354" y="288017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 </a:t>
            </a:r>
          </a:p>
          <a:p>
            <a:r>
              <a:rPr lang="en-US" dirty="0"/>
              <a:t>Software Requirement Specification </a:t>
            </a:r>
          </a:p>
          <a:p>
            <a:r>
              <a:rPr lang="en-US" dirty="0"/>
              <a:t>​Software Design Specification</a:t>
            </a:r>
          </a:p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376-8B8F-3440-109A-B24F67DD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118" y="982169"/>
            <a:ext cx="7940912" cy="1627632"/>
          </a:xfrm>
        </p:spPr>
        <p:txBody>
          <a:bodyPr/>
          <a:lstStyle/>
          <a:p>
            <a:r>
              <a:rPr lang="en-US" dirty="0">
                <a:latin typeface="+mj-lt"/>
              </a:rPr>
              <a:t>Early Brain tumor detection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Web-based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AE0D-8854-CE76-F58B-21D5D8A34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7234" y="2903206"/>
            <a:ext cx="6723640" cy="2689987"/>
          </a:xfrm>
        </p:spPr>
        <p:txBody>
          <a:bodyPr/>
          <a:lstStyle/>
          <a:p>
            <a:pPr algn="ctr"/>
            <a:r>
              <a:rPr lang="en-US" b="1" dirty="0">
                <a:latin typeface="+mj-lt"/>
              </a:rPr>
              <a:t>Introduction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using Al and advanced imaging to detect brain tumors from MRI or CT scans.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enhance early detection, aid in treatment planning, and improve patient outcomes through accurate and efficient tumor detection</a:t>
            </a:r>
          </a:p>
        </p:txBody>
      </p:sp>
    </p:spTree>
    <p:extLst>
      <p:ext uri="{BB962C8B-B14F-4D97-AF65-F5344CB8AC3E}">
        <p14:creationId xmlns:p14="http://schemas.microsoft.com/office/powerpoint/2010/main" val="34425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868867"/>
            <a:ext cx="10627568" cy="768096"/>
          </a:xfrm>
        </p:spPr>
        <p:txBody>
          <a:bodyPr/>
          <a:lstStyle/>
          <a:p>
            <a:r>
              <a:rPr lang="en-US" dirty="0"/>
              <a:t>Software Requirement Specification </a:t>
            </a:r>
            <a:br>
              <a:rPr lang="en-US" dirty="0"/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58" y="2603241"/>
            <a:ext cx="8459755" cy="3984171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Purpose of the Document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Intended Audience</a:t>
            </a:r>
          </a:p>
          <a:p>
            <a:pPr marL="457200" indent="-457200" algn="ctr">
              <a:buAutoNum type="arabicPeriod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Project Scope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Not in Scope</a:t>
            </a:r>
          </a:p>
          <a:p>
            <a:pPr marL="457200" indent="-457200" algn="ctr">
              <a:buAutoNum type="arabicPeriod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Functional Requirements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Non-Functional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E26-BA5E-0524-ED38-3D7FCFC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96" y="1194317"/>
            <a:ext cx="8842310" cy="914960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Purpose of the Document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0915-3338-3CF5-ECBB-044DD2C5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102" y="3125755"/>
            <a:ext cx="8500188" cy="309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for the Final Year Project (FYP) is to provide a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 Specification (SRS) for a web-based Early Brain Tumor detection. The SRS document outlines the system's scope and defines its boundaries, ensuring that all users have a clear understanding of the project's objectives.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99D-A4B4-B66A-42BD-56095B47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53" y="1966333"/>
            <a:ext cx="6400800" cy="768096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Intended Audience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2A6F7-8170-C21C-3475-7EED4430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004" y="3428999"/>
            <a:ext cx="7797282" cy="2887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intended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audience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(SRS)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anyone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testing,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deployment,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of the web-based Early Brain Tumor Detection.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3418-5C7E-D838-2275-F9FCE548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83851"/>
            <a:ext cx="6400800" cy="768096"/>
          </a:xfrm>
        </p:spPr>
        <p:txBody>
          <a:bodyPr/>
          <a:lstStyle/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Project Scope</a:t>
            </a:r>
            <a:b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AD89-521B-2235-25A8-BC1D09C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864498"/>
            <a:ext cx="6400800" cy="3993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facilitates continuous monitoring of tumor growth and changes over time, thereby assisting medical professionals in making informed decisions.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UI, Testing, System Architecture, Deliverables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6C50-AC5D-89CC-CD39-D8956F3F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779" y="314815"/>
            <a:ext cx="6400800" cy="768096"/>
          </a:xfrm>
        </p:spPr>
        <p:txBody>
          <a:bodyPr/>
          <a:lstStyle/>
          <a:p>
            <a:r>
              <a:rPr lang="en-US" dirty="0">
                <a:latin typeface="+mn-lt"/>
              </a:rPr>
              <a:t>Not in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F336-75CA-D5E2-BFF1-5E77993E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1747" y="1450909"/>
            <a:ext cx="6400800" cy="4669973"/>
          </a:xfrm>
        </p:spPr>
        <p:txBody>
          <a:bodyPr/>
          <a:lstStyle/>
          <a:p>
            <a:pPr marL="1143000" marR="88900" lvl="2" indent="-228600">
              <a:lnSpc>
                <a:spcPct val="108000"/>
              </a:lnSpc>
              <a:spcBef>
                <a:spcPts val="9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any external systems or services not explicitly mentioned in this document.</a:t>
            </a:r>
          </a:p>
          <a:p>
            <a:pPr marL="1143000" marR="88900" lvl="2" indent="-228600">
              <a:lnSpc>
                <a:spcPct val="108000"/>
              </a:lnSpc>
              <a:spcBef>
                <a:spcPts val="9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early detection is crucial, the actual treatment planning and execution may be beyond the scope of a detection project. This involves decisions about surgery, chemotherapy, radiation therapy, etc.</a:t>
            </a:r>
          </a:p>
          <a:p>
            <a:pPr marL="1143000" marR="0" lvl="2" indent="-228600">
              <a:spcBef>
                <a:spcPts val="17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any payment or transaction processing functionality.</a:t>
            </a:r>
          </a:p>
          <a:p>
            <a:pPr marL="1143000" marR="0" lvl="2" indent="-228600">
              <a:spcBef>
                <a:spcPts val="9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any social media or external sharing functionality.</a:t>
            </a:r>
          </a:p>
          <a:p>
            <a:pPr marL="1143000" marR="0" lvl="2" indent="-228600">
              <a:spcBef>
                <a:spcPts val="17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any data analytics or reporting functionality.</a:t>
            </a:r>
          </a:p>
          <a:p>
            <a:pPr marL="1143000" marR="88900" lvl="2" indent="-228600">
              <a:lnSpc>
                <a:spcPct val="108000"/>
              </a:lnSpc>
              <a:spcBef>
                <a:spcPts val="9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1970" algn="l"/>
                <a:tab pos="522605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3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226-9534-0AF6-9220-35DD35E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05" y="1311136"/>
            <a:ext cx="9296400" cy="768096"/>
          </a:xfrm>
        </p:spPr>
        <p:txBody>
          <a:bodyPr/>
          <a:lstStyle/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Functional Requirements</a:t>
            </a:r>
            <a:b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7165-9559-14E5-2BE7-C11F003C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1624" y="3357341"/>
            <a:ext cx="6400800" cy="1905124"/>
          </a:xfrm>
        </p:spPr>
        <p:txBody>
          <a:bodyPr/>
          <a:lstStyle/>
          <a:p>
            <a:r>
              <a:rPr lang="en-US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b="1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r>
              <a:rPr lang="en-US" b="1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b="1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Image</a:t>
            </a:r>
            <a:endParaRPr lang="en-US" spc="-2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 Brain Tumor</a:t>
            </a:r>
            <a:endParaRPr lang="en-US" spc="-2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2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430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Sabon Next LT</vt:lpstr>
      <vt:lpstr>Sabon Next LT (Body)</vt:lpstr>
      <vt:lpstr>Symbol</vt:lpstr>
      <vt:lpstr>Times New Roman</vt:lpstr>
      <vt:lpstr>Office Theme</vt:lpstr>
      <vt:lpstr>Mid defense Final Year Project </vt:lpstr>
      <vt:lpstr>AGENDA</vt:lpstr>
      <vt:lpstr>Early Brain tumor detection Web-based application</vt:lpstr>
      <vt:lpstr>Software Requirement Specification  </vt:lpstr>
      <vt:lpstr>Purpose of the Document </vt:lpstr>
      <vt:lpstr>Intended Audience </vt:lpstr>
      <vt:lpstr>Project Scope </vt:lpstr>
      <vt:lpstr>Not in scope</vt:lpstr>
      <vt:lpstr>Functional Requirements </vt:lpstr>
      <vt:lpstr>Non-Functional </vt:lpstr>
      <vt:lpstr>Software Design Specification</vt:lpstr>
      <vt:lpstr>Introduction</vt:lpstr>
      <vt:lpstr>Use Case Diagram </vt:lpstr>
      <vt:lpstr>Sequence Diagram</vt:lpstr>
      <vt:lpstr>Activity Diagram</vt:lpstr>
      <vt:lpstr>Literature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Pre-mid defense Final Year Project </dc:title>
  <dc:subject/>
  <dc:creator>Dilbar Hussain</dc:creator>
  <cp:lastModifiedBy>Dilbar Hussain</cp:lastModifiedBy>
  <cp:revision>7</cp:revision>
  <dcterms:created xsi:type="dcterms:W3CDTF">2024-02-15T17:43:09Z</dcterms:created>
  <dcterms:modified xsi:type="dcterms:W3CDTF">2024-02-16T10:23:49Z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2024-02-15T18:08:27Z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ce37bbcd-0e41-4757-a246-0d0107bfbe0c</vt:lpwstr>
  </property>
  <property fmtid="{D5CDD505-2E9C-101B-9397-08002B2CF9AE}" pid="9" name="MSIP_Label_defa4170-0d19-0005-0004-bc88714345d2_ActionId">
    <vt:lpwstr>53ebf877-5375-496a-a0b8-9ac6989d2dbc</vt:lpwstr>
  </property>
  <property fmtid="{D5CDD505-2E9C-101B-9397-08002B2CF9AE}" pid="10" name="MSIP_Label_defa4170-0d19-0005-0004-bc88714345d2_ContentBits">
    <vt:lpwstr>0</vt:lpwstr>
  </property>
</Properties>
</file>