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7E89F76-AA96-424D-B3DC-C586D79BC65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913751C-6090-4DAB-B689-BAD3667C675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185963B-0DE1-47B6-9AA4-12A342DDA63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62AB065-D083-45C3-B16B-5B7CDBE3B57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49A276F-3D79-4501-8DF3-AE3288A0371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AA8214B-3DE6-41E7-A781-6F8344161F1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3AE51D1-2BBB-4A92-B6E4-0DEACE79168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42AB7C9-220F-44D4-9CE5-01E400609CA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848A122-11D5-4952-BDEE-379AF2EBE27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BE70E7D-4390-404D-874E-90F0AF496BE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08983ADE-16C1-46CC-94C2-C2553172E36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0BF40DE-761C-4E53-A5D9-6BBF69D6013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5AE84EA-126F-4945-A2AE-415122A1D60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82457B5-60F8-430A-9175-7F46A48C2D6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A69A404-0E96-4274-8DB6-3EBF1C2ACE2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Predictio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360" y="1872000"/>
            <a:ext cx="9071280" cy="4886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by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ASHOK SUTHAR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(17MCMT17)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DHILBER M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(17MCMI15)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Students of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M.TECH IN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COMPUTER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SCIENCE &amp;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M.TECH IN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ARTIFICIAL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INTELLIGENCE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SCHOOL OF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COMPUTER &amp;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INFORMATION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SCIENCE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UNIVERSITY OF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HYDERABAD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2017-2019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758160" y="591120"/>
            <a:ext cx="709164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applying Pricipal Component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*Principal Components=12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*10 Fold Cross-Validation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*Non-normalised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Picture 7" descr=""/>
          <p:cNvPicPr/>
          <p:nvPr/>
        </p:nvPicPr>
        <p:blipFill>
          <a:blip r:embed="rId1"/>
          <a:stretch/>
        </p:blipFill>
        <p:spPr>
          <a:xfrm>
            <a:off x="334440" y="2566440"/>
            <a:ext cx="9411120" cy="482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631440" y="223200"/>
            <a:ext cx="6522480" cy="24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After applying Pricipal Component Analysis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*Principal Components=12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*With Feature Selection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*10 Fold Cross-Validation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*Normalised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Picture 7" descr=""/>
          <p:cNvPicPr/>
          <p:nvPr/>
        </p:nvPicPr>
        <p:blipFill>
          <a:blip r:embed="rId1"/>
          <a:stretch/>
        </p:blipFill>
        <p:spPr>
          <a:xfrm>
            <a:off x="353520" y="2712960"/>
            <a:ext cx="9373320" cy="462348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>
            <a:off x="128880" y="278280"/>
            <a:ext cx="9822600" cy="70027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Conclu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comparing the interestingness measure of both the algorithms we can conclude that for this dataset Logistic Regression performs best with 10-fold Cross validation.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648000" y="266400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Here, a loan default prediction model is constructed using different Classification algorithms such as MLP, Decision Trees, SVM, Logistic Regression among others, to train and test the prediction model.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aim of this project is to find the best possible classifying technique for the particular data set and predicting with most accuracy if a user will default or not.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is taken from UCI machine Learning Repository.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original dataset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23 attributes + one class attribute and 30000 instances.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Attributes are either numeric or nominal in nature.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Attribute descriptions are as follows: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RIPTIO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01760" y="1440000"/>
            <a:ext cx="1810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504000" y="1563480"/>
            <a:ext cx="9075600" cy="43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X1: Amount of the given credit (NT dollar): it includes both the individual consumer credit and his/her family (supplementary) credit. 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X2: Gender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X3: Education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X4: Marital status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X5: Age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X6 - X11: History of past payment.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X12-X17: Amount of bill statement (NT dollar).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X18-X23: Amount of previous payment (NT dollar).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Algorithms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280" cy="548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Vector Machine (SMO)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Decision Tree (J48)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 Regression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Multilayer Perceptron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K-Nearest Neighbour (IBk)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Random Forest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Stochastic gradient descent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360" y="279000"/>
            <a:ext cx="9071280" cy="94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58" name="Table 2"/>
          <p:cNvGraphicFramePr/>
          <p:nvPr/>
        </p:nvGraphicFramePr>
        <p:xfrm>
          <a:off x="1152720" y="1873440"/>
          <a:ext cx="7774920" cy="5384520"/>
        </p:xfrm>
        <a:graphic>
          <a:graphicData uri="http://schemas.openxmlformats.org/drawingml/2006/table">
            <a:tbl>
              <a:tblPr/>
              <a:tblGrid>
                <a:gridCol w="1942560"/>
                <a:gridCol w="1944360"/>
                <a:gridCol w="1943280"/>
                <a:gridCol w="1944720"/>
              </a:tblGrid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Model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Accuracy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Specificity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Sensitivity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SVM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66.12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82.68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9298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Logistic Regression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81.2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65.29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83.23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MLP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80.7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59.25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83.67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IBk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74.3667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41.54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82.52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J48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79.9667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59.54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82.67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032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SGD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81.0333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66.23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83.33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931680"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Random Forest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81.451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63.80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34920" rIns="34920" tIns="34920" bIns="3492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84.15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59" name="CustomShape 3"/>
          <p:cNvSpPr/>
          <p:nvPr/>
        </p:nvSpPr>
        <p:spPr>
          <a:xfrm>
            <a:off x="1059480" y="1227240"/>
            <a:ext cx="388044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Noto Sans CJK SC Regular"/>
              </a:rPr>
              <a:t>*Percentage-Split (90-10)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10-fold cross Validation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7" descr=""/>
          <p:cNvPicPr/>
          <p:nvPr/>
        </p:nvPicPr>
        <p:blipFill>
          <a:blip r:embed="rId1"/>
          <a:stretch/>
        </p:blipFill>
        <p:spPr>
          <a:xfrm>
            <a:off x="780480" y="2660760"/>
            <a:ext cx="8608320" cy="438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"/>
          <p:cNvPicPr/>
          <p:nvPr/>
        </p:nvPicPr>
        <p:blipFill>
          <a:blip r:embed="rId1"/>
          <a:stretch/>
        </p:blipFill>
        <p:spPr>
          <a:xfrm>
            <a:off x="306000" y="2331360"/>
            <a:ext cx="9468360" cy="492660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836280" y="1416240"/>
            <a:ext cx="50734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10-Fold Cross-Validation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Normalised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LibreOffice/5.1.6.2$Linux_X86_64 LibreOffice_project/10m0$Build-2</Application>
  <Words>341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2016-10-31T07:05:46Z</dcterms:created>
  <dc:creator>Ashok Suthar</dc:creator>
  <dc:description/>
  <dc:language>en-IN</dc:language>
  <cp:lastModifiedBy/>
  <dcterms:modified xsi:type="dcterms:W3CDTF">2017-11-09T14:38:44Z</dcterms:modified>
  <cp:revision>25</cp:revision>
  <dc:subject/>
  <dc:title>Default Prediction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