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37"/>
  </p:normalViewPr>
  <p:slideViewPr>
    <p:cSldViewPr snapToGrid="0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9CE7-15E8-628E-417F-F05F0566B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27619-2946-1331-EBE1-A200F2F02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E1EB-8C89-BA47-DAB5-CB484CC5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7F1C9-5074-022B-5F70-2F616301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4468-8554-D2DD-790A-25FB4D60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D644-AA15-0AA0-EAFC-E101FCA0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E7448-E000-6D40-EB81-84BB5206C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D61B-5D3F-E905-6535-7E6FF557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C50E-91CF-848D-A0F4-8746B69E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AE21-C87E-FBEF-B19B-3FD8E73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EAFB0-1038-0D76-E630-E7783A450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393C-578F-3613-620D-8E7DC20DC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E819-75A3-606E-0BE4-19DC3002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17A2-9293-5C56-6A86-038E8693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1C2C-3B77-61C4-4028-81890F23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7FC-66A3-A61B-C431-19F051AA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C369-627F-A5F2-885C-95B423E6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E0D8-AFB6-0BC5-20D1-CBAB8DB0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1279-81F8-65B3-4FDC-CD2B7718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0803-8EA3-2144-085C-092107D1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DBB7-C4FC-8E72-4961-F528E841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EC530-13E4-987A-EA74-752A543A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8583-234E-FD33-7756-2224EA38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09F0-2F51-566F-392A-4EF5DE7A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2B320-B0C2-906B-78B1-79F1ABB7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621-3653-9F68-7572-A0137794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0AB9-6E86-2695-422D-8E3EBD51E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2C305-E7E3-0404-7F06-964C3E29B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9AB39-28F7-A569-F28B-0F8A0728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CE612-DB19-39D9-97F5-96B924CA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35F16-E24E-8652-EE73-20378960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C682-D512-BC3D-204C-6FC3CDC4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D70DA-0BFC-89C2-A4E1-F30B68C4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86497-0980-CDFD-60E2-6D162B09A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9DBBC-3EBE-10D1-1C1E-D55E948DC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E1B34-E04F-FCDF-4698-9A3EF4A28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24E40-40B6-2F40-4BDD-BB1B055D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0F872-E029-B655-1EAC-9D616B9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59CB7-656D-F7A6-4191-59F78C78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5A63-7620-C830-ED15-DD439D72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4E0D7-DCDE-4E41-C8FD-1450235B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181BA-D554-94B1-F348-1EF59CC3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42F52-1785-92E0-BAE0-77C60D62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1D0E4-6FEA-C998-5A31-7335B332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7F114-F883-BF8B-E770-B06627D4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E85D6-F3EF-9B1A-6457-5D1E7683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01D2-8BE6-9D40-4832-A49FF7D7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F7F1-3FAB-841C-A44C-CC88400F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BEB6D-4E5C-9056-2680-1C0914FB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71A99-682E-2B3E-41F4-C9E0007D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11D7-DD50-52BD-D69F-AA996AE6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A316-1DE5-B0A4-12BE-8BD8AAA1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2D66-8510-C879-055E-65BAEA68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3528E-D17B-A4C7-5CDE-47EFCD830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4E7E9-2DA8-EEEB-D630-E95E53484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96FCC-C5BF-26C0-9ADD-5D9BF938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D6C6B-908B-EE69-3ACE-E16F09A9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857B-23E9-CEAD-3FF0-22216710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D19FF-6DB4-B378-16FA-0BF21716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0C31F-D7D5-C7D8-393B-7673582BE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C4A1-9484-DA64-4BCE-4F41F0623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A2B8A-E3FE-0F4C-AA60-CCD47811701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69B4-9E78-A818-5006-2F5BF238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DFA4-C525-2E31-1D57-D08062822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B82D-00B1-9141-B7E9-9881A2B3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FB5A1-780C-4B7F-CCA3-5F9FDEC2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D92856-B7E7-EEA9-4702-A425E91A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initial process was to think about how best to display information on a screen. I knew that picture elements were going to play a large part as a visual medium is more appealing.</a:t>
            </a:r>
          </a:p>
          <a:p>
            <a:r>
              <a:rPr lang="en-US" dirty="0"/>
              <a:t>There were some specific design elements that I knew I wanted to implement, that would be shared across all pages, which we will explore as we break down the site </a:t>
            </a:r>
            <a:r>
              <a:rPr lang="en-US"/>
              <a:t>into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Dillon Cotter</dc:creator>
  <cp:lastModifiedBy>Dillon Cotter</cp:lastModifiedBy>
  <cp:revision>1</cp:revision>
  <dcterms:created xsi:type="dcterms:W3CDTF">2023-06-01T23:33:20Z</dcterms:created>
  <dcterms:modified xsi:type="dcterms:W3CDTF">2023-06-02T00:02:14Z</dcterms:modified>
</cp:coreProperties>
</file>