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6949"/>
  </p:normalViewPr>
  <p:slideViewPr>
    <p:cSldViewPr snapToGrid="0">
      <p:cViewPr varScale="1">
        <p:scale>
          <a:sx n="138" d="100"/>
          <a:sy n="138" d="100"/>
        </p:scale>
        <p:origin x="176"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19CC46-B1E9-4525-923C-B2DC2378F72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FA09674-10C5-477A-9FBD-6EC62F1602A0}">
      <dgm:prSet/>
      <dgm:spPr/>
      <dgm:t>
        <a:bodyPr/>
        <a:lstStyle/>
        <a:p>
          <a:r>
            <a:rPr lang="en-US"/>
            <a:t>Given a loan amount, repayment frequency, loan term range and interest rate range declared by the user, the script will output how much the repayments would be for the given ranges.</a:t>
          </a:r>
        </a:p>
      </dgm:t>
    </dgm:pt>
    <dgm:pt modelId="{93D29C2F-08D9-4FCE-8969-0A4A69592F3E}" type="parTrans" cxnId="{7FAD6C8E-8D63-43A8-B890-3198CE4A60C1}">
      <dgm:prSet/>
      <dgm:spPr/>
      <dgm:t>
        <a:bodyPr/>
        <a:lstStyle/>
        <a:p>
          <a:endParaRPr lang="en-US"/>
        </a:p>
      </dgm:t>
    </dgm:pt>
    <dgm:pt modelId="{C760E318-8603-45EB-9C98-50E84310FD86}" type="sibTrans" cxnId="{7FAD6C8E-8D63-43A8-B890-3198CE4A60C1}">
      <dgm:prSet/>
      <dgm:spPr/>
      <dgm:t>
        <a:bodyPr/>
        <a:lstStyle/>
        <a:p>
          <a:endParaRPr lang="en-US"/>
        </a:p>
      </dgm:t>
    </dgm:pt>
    <dgm:pt modelId="{A36C8BFB-37A4-49BC-96C2-E578FF35E523}">
      <dgm:prSet/>
      <dgm:spPr/>
      <dgm:t>
        <a:bodyPr/>
        <a:lstStyle/>
        <a:p>
          <a:r>
            <a:rPr lang="en-US"/>
            <a:t>Once printed it will ask if the user would also like a csv version of the output and export this to the users desktop.</a:t>
          </a:r>
        </a:p>
      </dgm:t>
    </dgm:pt>
    <dgm:pt modelId="{0AF5C623-A27B-44D9-9735-0A5F7F5AF9DB}" type="parTrans" cxnId="{ED31EE22-7FE0-4D34-B9B6-20D47DF8614B}">
      <dgm:prSet/>
      <dgm:spPr/>
      <dgm:t>
        <a:bodyPr/>
        <a:lstStyle/>
        <a:p>
          <a:endParaRPr lang="en-US"/>
        </a:p>
      </dgm:t>
    </dgm:pt>
    <dgm:pt modelId="{39C64E87-6035-48FC-ADDE-804DCB8ECC3C}" type="sibTrans" cxnId="{ED31EE22-7FE0-4D34-B9B6-20D47DF8614B}">
      <dgm:prSet/>
      <dgm:spPr/>
      <dgm:t>
        <a:bodyPr/>
        <a:lstStyle/>
        <a:p>
          <a:endParaRPr lang="en-US"/>
        </a:p>
      </dgm:t>
    </dgm:pt>
    <dgm:pt modelId="{67193C4A-1FE6-49ED-AA48-755D6485AAC4}" type="pres">
      <dgm:prSet presAssocID="{5519CC46-B1E9-4525-923C-B2DC2378F723}" presName="root" presStyleCnt="0">
        <dgm:presLayoutVars>
          <dgm:dir/>
          <dgm:resizeHandles val="exact"/>
        </dgm:presLayoutVars>
      </dgm:prSet>
      <dgm:spPr/>
    </dgm:pt>
    <dgm:pt modelId="{FAC7DCFA-B691-47C5-8F6A-0ACFE996D0A0}" type="pres">
      <dgm:prSet presAssocID="{8FA09674-10C5-477A-9FBD-6EC62F1602A0}" presName="compNode" presStyleCnt="0"/>
      <dgm:spPr/>
    </dgm:pt>
    <dgm:pt modelId="{519E4282-7FBC-4140-AD80-5BBA01938CF9}" type="pres">
      <dgm:prSet presAssocID="{8FA09674-10C5-477A-9FBD-6EC62F1602A0}" presName="bgRect" presStyleLbl="bgShp" presStyleIdx="0" presStyleCnt="2"/>
      <dgm:spPr/>
    </dgm:pt>
    <dgm:pt modelId="{10F2BD2B-D5C1-4044-A4F2-AAD90C47FE13}" type="pres">
      <dgm:prSet presAssocID="{8FA09674-10C5-477A-9FBD-6EC62F1602A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9B1909A3-B600-4D7D-8FFE-22E61F352E82}" type="pres">
      <dgm:prSet presAssocID="{8FA09674-10C5-477A-9FBD-6EC62F1602A0}" presName="spaceRect" presStyleCnt="0"/>
      <dgm:spPr/>
    </dgm:pt>
    <dgm:pt modelId="{3B158298-8E7A-4F07-8B62-C62C621685AD}" type="pres">
      <dgm:prSet presAssocID="{8FA09674-10C5-477A-9FBD-6EC62F1602A0}" presName="parTx" presStyleLbl="revTx" presStyleIdx="0" presStyleCnt="2">
        <dgm:presLayoutVars>
          <dgm:chMax val="0"/>
          <dgm:chPref val="0"/>
        </dgm:presLayoutVars>
      </dgm:prSet>
      <dgm:spPr/>
    </dgm:pt>
    <dgm:pt modelId="{8EA3787C-AC0E-4820-B444-F6DB22E7C51B}" type="pres">
      <dgm:prSet presAssocID="{C760E318-8603-45EB-9C98-50E84310FD86}" presName="sibTrans" presStyleCnt="0"/>
      <dgm:spPr/>
    </dgm:pt>
    <dgm:pt modelId="{14D48F12-00D0-4A45-980B-23C96F46AEE9}" type="pres">
      <dgm:prSet presAssocID="{A36C8BFB-37A4-49BC-96C2-E578FF35E523}" presName="compNode" presStyleCnt="0"/>
      <dgm:spPr/>
    </dgm:pt>
    <dgm:pt modelId="{82F66F12-2B0E-4AE9-8775-DD4B56A75B60}" type="pres">
      <dgm:prSet presAssocID="{A36C8BFB-37A4-49BC-96C2-E578FF35E523}" presName="bgRect" presStyleLbl="bgShp" presStyleIdx="1" presStyleCnt="2"/>
      <dgm:spPr/>
    </dgm:pt>
    <dgm:pt modelId="{8638C263-19A4-4C98-B9FA-D83F69D8DFA6}" type="pres">
      <dgm:prSet presAssocID="{A36C8BFB-37A4-49BC-96C2-E578FF35E5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4745EC23-AD2B-45FA-A8C5-27D685DB50C5}" type="pres">
      <dgm:prSet presAssocID="{A36C8BFB-37A4-49BC-96C2-E578FF35E523}" presName="spaceRect" presStyleCnt="0"/>
      <dgm:spPr/>
    </dgm:pt>
    <dgm:pt modelId="{AE626AD2-530F-4229-A0DC-DF28194BD975}" type="pres">
      <dgm:prSet presAssocID="{A36C8BFB-37A4-49BC-96C2-E578FF35E523}" presName="parTx" presStyleLbl="revTx" presStyleIdx="1" presStyleCnt="2">
        <dgm:presLayoutVars>
          <dgm:chMax val="0"/>
          <dgm:chPref val="0"/>
        </dgm:presLayoutVars>
      </dgm:prSet>
      <dgm:spPr/>
    </dgm:pt>
  </dgm:ptLst>
  <dgm:cxnLst>
    <dgm:cxn modelId="{B3EF5C0A-CEFD-4580-B2EF-88198277F103}" type="presOf" srcId="{5519CC46-B1E9-4525-923C-B2DC2378F723}" destId="{67193C4A-1FE6-49ED-AA48-755D6485AAC4}" srcOrd="0" destOrd="0" presId="urn:microsoft.com/office/officeart/2018/2/layout/IconVerticalSolidList"/>
    <dgm:cxn modelId="{ED31EE22-7FE0-4D34-B9B6-20D47DF8614B}" srcId="{5519CC46-B1E9-4525-923C-B2DC2378F723}" destId="{A36C8BFB-37A4-49BC-96C2-E578FF35E523}" srcOrd="1" destOrd="0" parTransId="{0AF5C623-A27B-44D9-9735-0A5F7F5AF9DB}" sibTransId="{39C64E87-6035-48FC-ADDE-804DCB8ECC3C}"/>
    <dgm:cxn modelId="{7FAD6C8E-8D63-43A8-B890-3198CE4A60C1}" srcId="{5519CC46-B1E9-4525-923C-B2DC2378F723}" destId="{8FA09674-10C5-477A-9FBD-6EC62F1602A0}" srcOrd="0" destOrd="0" parTransId="{93D29C2F-08D9-4FCE-8969-0A4A69592F3E}" sibTransId="{C760E318-8603-45EB-9C98-50E84310FD86}"/>
    <dgm:cxn modelId="{DD972CA5-591F-40D8-9BC4-8CE2A793909B}" type="presOf" srcId="{A36C8BFB-37A4-49BC-96C2-E578FF35E523}" destId="{AE626AD2-530F-4229-A0DC-DF28194BD975}" srcOrd="0" destOrd="0" presId="urn:microsoft.com/office/officeart/2018/2/layout/IconVerticalSolidList"/>
    <dgm:cxn modelId="{F9CBF0EE-292D-4992-8F33-D60D9E935BCC}" type="presOf" srcId="{8FA09674-10C5-477A-9FBD-6EC62F1602A0}" destId="{3B158298-8E7A-4F07-8B62-C62C621685AD}" srcOrd="0" destOrd="0" presId="urn:microsoft.com/office/officeart/2018/2/layout/IconVerticalSolidList"/>
    <dgm:cxn modelId="{8F14B2C6-3AB6-429F-AFF5-DAABE925D397}" type="presParOf" srcId="{67193C4A-1FE6-49ED-AA48-755D6485AAC4}" destId="{FAC7DCFA-B691-47C5-8F6A-0ACFE996D0A0}" srcOrd="0" destOrd="0" presId="urn:microsoft.com/office/officeart/2018/2/layout/IconVerticalSolidList"/>
    <dgm:cxn modelId="{BBE06C15-186C-4EAB-912C-152792F7372C}" type="presParOf" srcId="{FAC7DCFA-B691-47C5-8F6A-0ACFE996D0A0}" destId="{519E4282-7FBC-4140-AD80-5BBA01938CF9}" srcOrd="0" destOrd="0" presId="urn:microsoft.com/office/officeart/2018/2/layout/IconVerticalSolidList"/>
    <dgm:cxn modelId="{131308A0-9A18-4E2B-9034-840951156687}" type="presParOf" srcId="{FAC7DCFA-B691-47C5-8F6A-0ACFE996D0A0}" destId="{10F2BD2B-D5C1-4044-A4F2-AAD90C47FE13}" srcOrd="1" destOrd="0" presId="urn:microsoft.com/office/officeart/2018/2/layout/IconVerticalSolidList"/>
    <dgm:cxn modelId="{83CA0C76-BE2F-4E1E-B29B-EBC3E5E5D41A}" type="presParOf" srcId="{FAC7DCFA-B691-47C5-8F6A-0ACFE996D0A0}" destId="{9B1909A3-B600-4D7D-8FFE-22E61F352E82}" srcOrd="2" destOrd="0" presId="urn:microsoft.com/office/officeart/2018/2/layout/IconVerticalSolidList"/>
    <dgm:cxn modelId="{7B94FCD1-B8B1-4BCC-8939-DB2DEA66F93A}" type="presParOf" srcId="{FAC7DCFA-B691-47C5-8F6A-0ACFE996D0A0}" destId="{3B158298-8E7A-4F07-8B62-C62C621685AD}" srcOrd="3" destOrd="0" presId="urn:microsoft.com/office/officeart/2018/2/layout/IconVerticalSolidList"/>
    <dgm:cxn modelId="{6117282B-8F5E-4409-B66D-F643A7123DDE}" type="presParOf" srcId="{67193C4A-1FE6-49ED-AA48-755D6485AAC4}" destId="{8EA3787C-AC0E-4820-B444-F6DB22E7C51B}" srcOrd="1" destOrd="0" presId="urn:microsoft.com/office/officeart/2018/2/layout/IconVerticalSolidList"/>
    <dgm:cxn modelId="{BEBBE7D1-E439-4B09-9DA7-4A3387CDC2EA}" type="presParOf" srcId="{67193C4A-1FE6-49ED-AA48-755D6485AAC4}" destId="{14D48F12-00D0-4A45-980B-23C96F46AEE9}" srcOrd="2" destOrd="0" presId="urn:microsoft.com/office/officeart/2018/2/layout/IconVerticalSolidList"/>
    <dgm:cxn modelId="{AD65941B-9E71-4661-A943-423758CFD0CD}" type="presParOf" srcId="{14D48F12-00D0-4A45-980B-23C96F46AEE9}" destId="{82F66F12-2B0E-4AE9-8775-DD4B56A75B60}" srcOrd="0" destOrd="0" presId="urn:microsoft.com/office/officeart/2018/2/layout/IconVerticalSolidList"/>
    <dgm:cxn modelId="{D41C5EA0-0F67-403D-A4E6-F3E4C690D537}" type="presParOf" srcId="{14D48F12-00D0-4A45-980B-23C96F46AEE9}" destId="{8638C263-19A4-4C98-B9FA-D83F69D8DFA6}" srcOrd="1" destOrd="0" presId="urn:microsoft.com/office/officeart/2018/2/layout/IconVerticalSolidList"/>
    <dgm:cxn modelId="{B0960605-C796-447A-BF25-3074575E48EC}" type="presParOf" srcId="{14D48F12-00D0-4A45-980B-23C96F46AEE9}" destId="{4745EC23-AD2B-45FA-A8C5-27D685DB50C5}" srcOrd="2" destOrd="0" presId="urn:microsoft.com/office/officeart/2018/2/layout/IconVerticalSolidList"/>
    <dgm:cxn modelId="{DE848585-D4A1-40BF-B5B9-2EC3922E2DB9}" type="presParOf" srcId="{14D48F12-00D0-4A45-980B-23C96F46AEE9}" destId="{AE626AD2-530F-4229-A0DC-DF28194BD97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5AE65B-BB28-4E73-97CD-9FA679D33E3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00D65AB-BFB2-4457-9050-EA9268F0DAED}">
      <dgm:prSet/>
      <dgm:spPr/>
      <dgm:t>
        <a:bodyPr/>
        <a:lstStyle/>
        <a:p>
          <a:r>
            <a:rPr lang="en-US" dirty="0"/>
            <a:t>‘Where the magic happens’</a:t>
          </a:r>
        </a:p>
        <a:p>
          <a:r>
            <a:rPr lang="en-US" dirty="0"/>
            <a:t>Imports all of the classes from the other scripts, and some python standard libraries (</a:t>
          </a:r>
          <a:r>
            <a:rPr lang="en-US" dirty="0" err="1"/>
            <a:t>pathlib</a:t>
          </a:r>
          <a:r>
            <a:rPr lang="en-US" dirty="0"/>
            <a:t> and </a:t>
          </a:r>
          <a:r>
            <a:rPr lang="en-US" dirty="0" err="1"/>
            <a:t>os</a:t>
          </a:r>
          <a:r>
            <a:rPr lang="en-US" dirty="0"/>
            <a:t>)</a:t>
          </a:r>
        </a:p>
      </dgm:t>
    </dgm:pt>
    <dgm:pt modelId="{04FCD4F8-F28E-4C98-B886-BC8DBFBDF1D7}" type="parTrans" cxnId="{32C8A037-C28C-4A69-B71A-0E003317A731}">
      <dgm:prSet/>
      <dgm:spPr/>
      <dgm:t>
        <a:bodyPr/>
        <a:lstStyle/>
        <a:p>
          <a:endParaRPr lang="en-US"/>
        </a:p>
      </dgm:t>
    </dgm:pt>
    <dgm:pt modelId="{15B1B5F1-2B7B-4FC5-BCE2-FEEE1A50A150}" type="sibTrans" cxnId="{32C8A037-C28C-4A69-B71A-0E003317A731}">
      <dgm:prSet/>
      <dgm:spPr/>
      <dgm:t>
        <a:bodyPr/>
        <a:lstStyle/>
        <a:p>
          <a:endParaRPr lang="en-US"/>
        </a:p>
      </dgm:t>
    </dgm:pt>
    <dgm:pt modelId="{39AEE13B-ED59-4DAB-8F1E-B21E830566C4}">
      <dgm:prSet/>
      <dgm:spPr/>
      <dgm:t>
        <a:bodyPr/>
        <a:lstStyle/>
        <a:p>
          <a:r>
            <a:rPr lang="en-US"/>
            <a:t>This is the builder and brings everything together.</a:t>
          </a:r>
        </a:p>
      </dgm:t>
    </dgm:pt>
    <dgm:pt modelId="{C970CD32-B530-497E-9024-5EDF1A45D442}" type="parTrans" cxnId="{9812EE6F-F30C-42AF-B001-24E1DD6BDBBC}">
      <dgm:prSet/>
      <dgm:spPr/>
      <dgm:t>
        <a:bodyPr/>
        <a:lstStyle/>
        <a:p>
          <a:endParaRPr lang="en-US"/>
        </a:p>
      </dgm:t>
    </dgm:pt>
    <dgm:pt modelId="{760EA477-A2FC-4F03-8E4F-4D411D4D8920}" type="sibTrans" cxnId="{9812EE6F-F30C-42AF-B001-24E1DD6BDBBC}">
      <dgm:prSet/>
      <dgm:spPr/>
      <dgm:t>
        <a:bodyPr/>
        <a:lstStyle/>
        <a:p>
          <a:endParaRPr lang="en-US"/>
        </a:p>
      </dgm:t>
    </dgm:pt>
    <dgm:pt modelId="{23994B35-8CE1-4C12-A673-2EAB912AED44}">
      <dgm:prSet/>
      <dgm:spPr/>
      <dgm:t>
        <a:bodyPr/>
        <a:lstStyle/>
        <a:p>
          <a:r>
            <a:rPr lang="en-US"/>
            <a:t>It first creates an instance or the UserInput to get all the user inputs.</a:t>
          </a:r>
        </a:p>
      </dgm:t>
    </dgm:pt>
    <dgm:pt modelId="{D7571BCF-DBEC-4992-8088-7276C4B1903E}" type="parTrans" cxnId="{C1FF0CE3-A2DF-4497-8D48-C8A1B28157DC}">
      <dgm:prSet/>
      <dgm:spPr/>
      <dgm:t>
        <a:bodyPr/>
        <a:lstStyle/>
        <a:p>
          <a:endParaRPr lang="en-US"/>
        </a:p>
      </dgm:t>
    </dgm:pt>
    <dgm:pt modelId="{5CA5E01A-5BEF-4E70-B0E4-BD3FF30ACF45}" type="sibTrans" cxnId="{C1FF0CE3-A2DF-4497-8D48-C8A1B28157DC}">
      <dgm:prSet/>
      <dgm:spPr/>
      <dgm:t>
        <a:bodyPr/>
        <a:lstStyle/>
        <a:p>
          <a:endParaRPr lang="en-US"/>
        </a:p>
      </dgm:t>
    </dgm:pt>
    <dgm:pt modelId="{B65C2C28-7CDD-4715-B7B0-74D574E1160C}">
      <dgm:prSet/>
      <dgm:spPr/>
      <dgm:t>
        <a:bodyPr/>
        <a:lstStyle/>
        <a:p>
          <a:r>
            <a:rPr lang="en-US"/>
            <a:t>It maps the repayment frequencies to numbers (to be used to calculate the number of repayments)</a:t>
          </a:r>
        </a:p>
      </dgm:t>
    </dgm:pt>
    <dgm:pt modelId="{BAF1E059-9D19-4F15-B37D-11639D714A94}" type="parTrans" cxnId="{29EE1D48-06BE-456E-84B2-1F98CE23B40E}">
      <dgm:prSet/>
      <dgm:spPr/>
      <dgm:t>
        <a:bodyPr/>
        <a:lstStyle/>
        <a:p>
          <a:endParaRPr lang="en-US"/>
        </a:p>
      </dgm:t>
    </dgm:pt>
    <dgm:pt modelId="{6ECC800D-CA99-47C7-9B61-50A2BB9A8F92}" type="sibTrans" cxnId="{29EE1D48-06BE-456E-84B2-1F98CE23B40E}">
      <dgm:prSet/>
      <dgm:spPr/>
      <dgm:t>
        <a:bodyPr/>
        <a:lstStyle/>
        <a:p>
          <a:endParaRPr lang="en-US"/>
        </a:p>
      </dgm:t>
    </dgm:pt>
    <dgm:pt modelId="{BF89156C-E2D7-41CD-824F-E5E7107776C0}">
      <dgm:prSet/>
      <dgm:spPr/>
      <dgm:t>
        <a:bodyPr/>
        <a:lstStyle/>
        <a:p>
          <a:r>
            <a:rPr lang="en-US"/>
            <a:t>It also prepares the data for csv export creating an overall header and then column headers (separated by commas)</a:t>
          </a:r>
        </a:p>
      </dgm:t>
    </dgm:pt>
    <dgm:pt modelId="{27E4AB79-211C-4C50-B2EB-28061B3AE7A4}" type="parTrans" cxnId="{97AFBF06-25BD-4F81-A671-433D264E6D9C}">
      <dgm:prSet/>
      <dgm:spPr/>
      <dgm:t>
        <a:bodyPr/>
        <a:lstStyle/>
        <a:p>
          <a:endParaRPr lang="en-US"/>
        </a:p>
      </dgm:t>
    </dgm:pt>
    <dgm:pt modelId="{1BE767AD-6A58-472D-80D2-D278951F8ABD}" type="sibTrans" cxnId="{97AFBF06-25BD-4F81-A671-433D264E6D9C}">
      <dgm:prSet/>
      <dgm:spPr/>
      <dgm:t>
        <a:bodyPr/>
        <a:lstStyle/>
        <a:p>
          <a:endParaRPr lang="en-US"/>
        </a:p>
      </dgm:t>
    </dgm:pt>
    <dgm:pt modelId="{70CE080A-6CCA-4D5E-881B-F5D2D881522A}">
      <dgm:prSet/>
      <dgm:spPr/>
      <dgm:t>
        <a:bodyPr/>
        <a:lstStyle/>
        <a:p>
          <a:r>
            <a:rPr lang="en-US"/>
            <a:t>Then it performs the main function:</a:t>
          </a:r>
        </a:p>
      </dgm:t>
    </dgm:pt>
    <dgm:pt modelId="{9A5AC7D1-7C5B-4D85-9DB6-EAC26962C105}" type="parTrans" cxnId="{F5D62673-7EDE-4D88-9ECE-64B102B56C1D}">
      <dgm:prSet/>
      <dgm:spPr/>
      <dgm:t>
        <a:bodyPr/>
        <a:lstStyle/>
        <a:p>
          <a:endParaRPr lang="en-US"/>
        </a:p>
      </dgm:t>
    </dgm:pt>
    <dgm:pt modelId="{D99F819C-ABA2-4DFA-B15E-CEBB7795DF71}" type="sibTrans" cxnId="{F5D62673-7EDE-4D88-9ECE-64B102B56C1D}">
      <dgm:prSet/>
      <dgm:spPr/>
      <dgm:t>
        <a:bodyPr/>
        <a:lstStyle/>
        <a:p>
          <a:endParaRPr lang="en-US"/>
        </a:p>
      </dgm:t>
    </dgm:pt>
    <dgm:pt modelId="{4503AA4F-8A5A-4496-A842-CA096EFF341C}" type="pres">
      <dgm:prSet presAssocID="{C05AE65B-BB28-4E73-97CD-9FA679D33E33}" presName="root" presStyleCnt="0">
        <dgm:presLayoutVars>
          <dgm:dir/>
          <dgm:resizeHandles val="exact"/>
        </dgm:presLayoutVars>
      </dgm:prSet>
      <dgm:spPr/>
    </dgm:pt>
    <dgm:pt modelId="{A4EA01B3-8C44-4DD2-AE7E-5C07A036A3D0}" type="pres">
      <dgm:prSet presAssocID="{C05AE65B-BB28-4E73-97CD-9FA679D33E33}" presName="container" presStyleCnt="0">
        <dgm:presLayoutVars>
          <dgm:dir/>
          <dgm:resizeHandles val="exact"/>
        </dgm:presLayoutVars>
      </dgm:prSet>
      <dgm:spPr/>
    </dgm:pt>
    <dgm:pt modelId="{179162B9-1EA2-4FD6-AE30-2D24715AA66E}" type="pres">
      <dgm:prSet presAssocID="{E00D65AB-BFB2-4457-9050-EA9268F0DAED}" presName="compNode" presStyleCnt="0"/>
      <dgm:spPr/>
    </dgm:pt>
    <dgm:pt modelId="{C4D8DF8A-A39E-4565-8C88-C6FF30FB98FC}" type="pres">
      <dgm:prSet presAssocID="{E00D65AB-BFB2-4457-9050-EA9268F0DAED}" presName="iconBgRect" presStyleLbl="bgShp" presStyleIdx="0" presStyleCnt="6"/>
      <dgm:spPr/>
    </dgm:pt>
    <dgm:pt modelId="{AB87B90A-481E-4415-9D11-73E908B7F633}" type="pres">
      <dgm:prSet presAssocID="{E00D65AB-BFB2-4457-9050-EA9268F0DAE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ce"/>
        </a:ext>
      </dgm:extLst>
    </dgm:pt>
    <dgm:pt modelId="{17B284AA-39BB-4B99-B74F-B293F5601428}" type="pres">
      <dgm:prSet presAssocID="{E00D65AB-BFB2-4457-9050-EA9268F0DAED}" presName="spaceRect" presStyleCnt="0"/>
      <dgm:spPr/>
    </dgm:pt>
    <dgm:pt modelId="{3BBC89D6-C7CB-4F2E-83BD-5182C75F4ACE}" type="pres">
      <dgm:prSet presAssocID="{E00D65AB-BFB2-4457-9050-EA9268F0DAED}" presName="textRect" presStyleLbl="revTx" presStyleIdx="0" presStyleCnt="6">
        <dgm:presLayoutVars>
          <dgm:chMax val="1"/>
          <dgm:chPref val="1"/>
        </dgm:presLayoutVars>
      </dgm:prSet>
      <dgm:spPr/>
    </dgm:pt>
    <dgm:pt modelId="{C6ED3610-49EA-4353-BB5C-1B3EC3B8DFB4}" type="pres">
      <dgm:prSet presAssocID="{15B1B5F1-2B7B-4FC5-BCE2-FEEE1A50A150}" presName="sibTrans" presStyleLbl="sibTrans2D1" presStyleIdx="0" presStyleCnt="0"/>
      <dgm:spPr/>
    </dgm:pt>
    <dgm:pt modelId="{6723D73F-62F7-4CC7-8F4C-E3FD38ADB567}" type="pres">
      <dgm:prSet presAssocID="{39AEE13B-ED59-4DAB-8F1E-B21E830566C4}" presName="compNode" presStyleCnt="0"/>
      <dgm:spPr/>
    </dgm:pt>
    <dgm:pt modelId="{554EE5B1-67BC-4725-B4E6-F7882D6C4231}" type="pres">
      <dgm:prSet presAssocID="{39AEE13B-ED59-4DAB-8F1E-B21E830566C4}" presName="iconBgRect" presStyleLbl="bgShp" presStyleIdx="1" presStyleCnt="6"/>
      <dgm:spPr/>
    </dgm:pt>
    <dgm:pt modelId="{FE3D2974-5EB0-4086-B6F9-4AB2C1C713A8}" type="pres">
      <dgm:prSet presAssocID="{39AEE13B-ED59-4DAB-8F1E-B21E830566C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struction Worker"/>
        </a:ext>
      </dgm:extLst>
    </dgm:pt>
    <dgm:pt modelId="{49423AA7-5082-4888-BDFA-99B2F627639B}" type="pres">
      <dgm:prSet presAssocID="{39AEE13B-ED59-4DAB-8F1E-B21E830566C4}" presName="spaceRect" presStyleCnt="0"/>
      <dgm:spPr/>
    </dgm:pt>
    <dgm:pt modelId="{F519D885-6492-4A23-9F88-46363AA069C1}" type="pres">
      <dgm:prSet presAssocID="{39AEE13B-ED59-4DAB-8F1E-B21E830566C4}" presName="textRect" presStyleLbl="revTx" presStyleIdx="1" presStyleCnt="6">
        <dgm:presLayoutVars>
          <dgm:chMax val="1"/>
          <dgm:chPref val="1"/>
        </dgm:presLayoutVars>
      </dgm:prSet>
      <dgm:spPr/>
    </dgm:pt>
    <dgm:pt modelId="{28DAB6AA-E93F-4517-BFA2-D5136485BAF8}" type="pres">
      <dgm:prSet presAssocID="{760EA477-A2FC-4F03-8E4F-4D411D4D8920}" presName="sibTrans" presStyleLbl="sibTrans2D1" presStyleIdx="0" presStyleCnt="0"/>
      <dgm:spPr/>
    </dgm:pt>
    <dgm:pt modelId="{BF8BE6F8-0F16-4D54-84C7-554CC2795077}" type="pres">
      <dgm:prSet presAssocID="{23994B35-8CE1-4C12-A673-2EAB912AED44}" presName="compNode" presStyleCnt="0"/>
      <dgm:spPr/>
    </dgm:pt>
    <dgm:pt modelId="{7EA4F7F3-6F05-4A72-8060-84075E913C3F}" type="pres">
      <dgm:prSet presAssocID="{23994B35-8CE1-4C12-A673-2EAB912AED44}" presName="iconBgRect" presStyleLbl="bgShp" presStyleIdx="2" presStyleCnt="6"/>
      <dgm:spPr/>
    </dgm:pt>
    <dgm:pt modelId="{4D03C1B5-A48A-4178-94AC-948710751225}" type="pres">
      <dgm:prSet presAssocID="{23994B35-8CE1-4C12-A673-2EAB912AED4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5F111F66-CE18-47BF-8EE8-4D27C61F69FD}" type="pres">
      <dgm:prSet presAssocID="{23994B35-8CE1-4C12-A673-2EAB912AED44}" presName="spaceRect" presStyleCnt="0"/>
      <dgm:spPr/>
    </dgm:pt>
    <dgm:pt modelId="{D55E0585-F76E-4A0D-BA7C-B7B58D9FB601}" type="pres">
      <dgm:prSet presAssocID="{23994B35-8CE1-4C12-A673-2EAB912AED44}" presName="textRect" presStyleLbl="revTx" presStyleIdx="2" presStyleCnt="6">
        <dgm:presLayoutVars>
          <dgm:chMax val="1"/>
          <dgm:chPref val="1"/>
        </dgm:presLayoutVars>
      </dgm:prSet>
      <dgm:spPr/>
    </dgm:pt>
    <dgm:pt modelId="{012F15D3-D8DA-498E-B911-C40FA5EB74D2}" type="pres">
      <dgm:prSet presAssocID="{5CA5E01A-5BEF-4E70-B0E4-BD3FF30ACF45}" presName="sibTrans" presStyleLbl="sibTrans2D1" presStyleIdx="0" presStyleCnt="0"/>
      <dgm:spPr/>
    </dgm:pt>
    <dgm:pt modelId="{10BA1C9B-3DEE-4A79-8BB3-9517AAC9FDA0}" type="pres">
      <dgm:prSet presAssocID="{B65C2C28-7CDD-4715-B7B0-74D574E1160C}" presName="compNode" presStyleCnt="0"/>
      <dgm:spPr/>
    </dgm:pt>
    <dgm:pt modelId="{E1412BDA-9FA2-44ED-B1A7-D2B0ACE5A1AF}" type="pres">
      <dgm:prSet presAssocID="{B65C2C28-7CDD-4715-B7B0-74D574E1160C}" presName="iconBgRect" presStyleLbl="bgShp" presStyleIdx="3" presStyleCnt="6"/>
      <dgm:spPr/>
    </dgm:pt>
    <dgm:pt modelId="{CE2300C1-91BD-4850-B4EB-5249E0C27CDF}" type="pres">
      <dgm:prSet presAssocID="{B65C2C28-7CDD-4715-B7B0-74D574E1160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0DC9F228-6DA7-409F-9F67-7CA6C1D0476B}" type="pres">
      <dgm:prSet presAssocID="{B65C2C28-7CDD-4715-B7B0-74D574E1160C}" presName="spaceRect" presStyleCnt="0"/>
      <dgm:spPr/>
    </dgm:pt>
    <dgm:pt modelId="{E5B126FE-9396-43BE-813B-92CFC7A96B19}" type="pres">
      <dgm:prSet presAssocID="{B65C2C28-7CDD-4715-B7B0-74D574E1160C}" presName="textRect" presStyleLbl="revTx" presStyleIdx="3" presStyleCnt="6">
        <dgm:presLayoutVars>
          <dgm:chMax val="1"/>
          <dgm:chPref val="1"/>
        </dgm:presLayoutVars>
      </dgm:prSet>
      <dgm:spPr/>
    </dgm:pt>
    <dgm:pt modelId="{5913A7DC-8D62-4275-9316-5DDE112E1F67}" type="pres">
      <dgm:prSet presAssocID="{6ECC800D-CA99-47C7-9B61-50A2BB9A8F92}" presName="sibTrans" presStyleLbl="sibTrans2D1" presStyleIdx="0" presStyleCnt="0"/>
      <dgm:spPr/>
    </dgm:pt>
    <dgm:pt modelId="{7D698189-27D7-415A-A092-88B3AAFFF9E2}" type="pres">
      <dgm:prSet presAssocID="{BF89156C-E2D7-41CD-824F-E5E7107776C0}" presName="compNode" presStyleCnt="0"/>
      <dgm:spPr/>
    </dgm:pt>
    <dgm:pt modelId="{B43B1A61-D40D-4F38-9F7D-48DDFBCEA0DB}" type="pres">
      <dgm:prSet presAssocID="{BF89156C-E2D7-41CD-824F-E5E7107776C0}" presName="iconBgRect" presStyleLbl="bgShp" presStyleIdx="4" presStyleCnt="6"/>
      <dgm:spPr/>
    </dgm:pt>
    <dgm:pt modelId="{123FBAE6-DDFA-423B-8008-BA44E1024197}" type="pres">
      <dgm:prSet presAssocID="{BF89156C-E2D7-41CD-824F-E5E7107776C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ble"/>
        </a:ext>
      </dgm:extLst>
    </dgm:pt>
    <dgm:pt modelId="{0A4089E0-1548-41E4-8F88-F226AEF141B3}" type="pres">
      <dgm:prSet presAssocID="{BF89156C-E2D7-41CD-824F-E5E7107776C0}" presName="spaceRect" presStyleCnt="0"/>
      <dgm:spPr/>
    </dgm:pt>
    <dgm:pt modelId="{8934F81A-B8D3-4AC0-BCF9-28A63392F35A}" type="pres">
      <dgm:prSet presAssocID="{BF89156C-E2D7-41CD-824F-E5E7107776C0}" presName="textRect" presStyleLbl="revTx" presStyleIdx="4" presStyleCnt="6">
        <dgm:presLayoutVars>
          <dgm:chMax val="1"/>
          <dgm:chPref val="1"/>
        </dgm:presLayoutVars>
      </dgm:prSet>
      <dgm:spPr/>
    </dgm:pt>
    <dgm:pt modelId="{F8DFF761-3AC4-4F73-BD50-6AB2C6F3C2E7}" type="pres">
      <dgm:prSet presAssocID="{1BE767AD-6A58-472D-80D2-D278951F8ABD}" presName="sibTrans" presStyleLbl="sibTrans2D1" presStyleIdx="0" presStyleCnt="0"/>
      <dgm:spPr/>
    </dgm:pt>
    <dgm:pt modelId="{4E0CB88B-F3EF-41B5-898C-04E4E3827995}" type="pres">
      <dgm:prSet presAssocID="{70CE080A-6CCA-4D5E-881B-F5D2D881522A}" presName="compNode" presStyleCnt="0"/>
      <dgm:spPr/>
    </dgm:pt>
    <dgm:pt modelId="{90587B06-0C2E-48A6-8E70-AB635E644725}" type="pres">
      <dgm:prSet presAssocID="{70CE080A-6CCA-4D5E-881B-F5D2D881522A}" presName="iconBgRect" presStyleLbl="bgShp" presStyleIdx="5" presStyleCnt="6"/>
      <dgm:spPr/>
    </dgm:pt>
    <dgm:pt modelId="{0F31B880-66D4-4679-A641-08AD274396A2}" type="pres">
      <dgm:prSet presAssocID="{70CE080A-6CCA-4D5E-881B-F5D2D881522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ingle gear"/>
        </a:ext>
      </dgm:extLst>
    </dgm:pt>
    <dgm:pt modelId="{5F914F58-BB49-416D-9200-2AAD5934878A}" type="pres">
      <dgm:prSet presAssocID="{70CE080A-6CCA-4D5E-881B-F5D2D881522A}" presName="spaceRect" presStyleCnt="0"/>
      <dgm:spPr/>
    </dgm:pt>
    <dgm:pt modelId="{A0B615CA-DA23-4545-BB2C-B40F183A06AD}" type="pres">
      <dgm:prSet presAssocID="{70CE080A-6CCA-4D5E-881B-F5D2D881522A}" presName="textRect" presStyleLbl="revTx" presStyleIdx="5" presStyleCnt="6">
        <dgm:presLayoutVars>
          <dgm:chMax val="1"/>
          <dgm:chPref val="1"/>
        </dgm:presLayoutVars>
      </dgm:prSet>
      <dgm:spPr/>
    </dgm:pt>
  </dgm:ptLst>
  <dgm:cxnLst>
    <dgm:cxn modelId="{97AFBF06-25BD-4F81-A671-433D264E6D9C}" srcId="{C05AE65B-BB28-4E73-97CD-9FA679D33E33}" destId="{BF89156C-E2D7-41CD-824F-E5E7107776C0}" srcOrd="4" destOrd="0" parTransId="{27E4AB79-211C-4C50-B2EB-28061B3AE7A4}" sibTransId="{1BE767AD-6A58-472D-80D2-D278951F8ABD}"/>
    <dgm:cxn modelId="{DA75EC08-2D72-40F3-99AB-45E4C7800CCE}" type="presOf" srcId="{C05AE65B-BB28-4E73-97CD-9FA679D33E33}" destId="{4503AA4F-8A5A-4496-A842-CA096EFF341C}" srcOrd="0" destOrd="0" presId="urn:microsoft.com/office/officeart/2018/2/layout/IconCircleList"/>
    <dgm:cxn modelId="{0F183A33-B7EB-4853-A0F0-F1D7998E7C74}" type="presOf" srcId="{6ECC800D-CA99-47C7-9B61-50A2BB9A8F92}" destId="{5913A7DC-8D62-4275-9316-5DDE112E1F67}" srcOrd="0" destOrd="0" presId="urn:microsoft.com/office/officeart/2018/2/layout/IconCircleList"/>
    <dgm:cxn modelId="{32C8A037-C28C-4A69-B71A-0E003317A731}" srcId="{C05AE65B-BB28-4E73-97CD-9FA679D33E33}" destId="{E00D65AB-BFB2-4457-9050-EA9268F0DAED}" srcOrd="0" destOrd="0" parTransId="{04FCD4F8-F28E-4C98-B886-BC8DBFBDF1D7}" sibTransId="{15B1B5F1-2B7B-4FC5-BCE2-FEEE1A50A150}"/>
    <dgm:cxn modelId="{29EE1D48-06BE-456E-84B2-1F98CE23B40E}" srcId="{C05AE65B-BB28-4E73-97CD-9FA679D33E33}" destId="{B65C2C28-7CDD-4715-B7B0-74D574E1160C}" srcOrd="3" destOrd="0" parTransId="{BAF1E059-9D19-4F15-B37D-11639D714A94}" sibTransId="{6ECC800D-CA99-47C7-9B61-50A2BB9A8F92}"/>
    <dgm:cxn modelId="{CAA70C5F-FE26-4DEB-8CC0-EC8BB3950120}" type="presOf" srcId="{BF89156C-E2D7-41CD-824F-E5E7107776C0}" destId="{8934F81A-B8D3-4AC0-BCF9-28A63392F35A}" srcOrd="0" destOrd="0" presId="urn:microsoft.com/office/officeart/2018/2/layout/IconCircleList"/>
    <dgm:cxn modelId="{CA943E6E-AA26-41C1-9E26-38F29769A397}" type="presOf" srcId="{39AEE13B-ED59-4DAB-8F1E-B21E830566C4}" destId="{F519D885-6492-4A23-9F88-46363AA069C1}" srcOrd="0" destOrd="0" presId="urn:microsoft.com/office/officeart/2018/2/layout/IconCircleList"/>
    <dgm:cxn modelId="{9812EE6F-F30C-42AF-B001-24E1DD6BDBBC}" srcId="{C05AE65B-BB28-4E73-97CD-9FA679D33E33}" destId="{39AEE13B-ED59-4DAB-8F1E-B21E830566C4}" srcOrd="1" destOrd="0" parTransId="{C970CD32-B530-497E-9024-5EDF1A45D442}" sibTransId="{760EA477-A2FC-4F03-8E4F-4D411D4D8920}"/>
    <dgm:cxn modelId="{F5D62673-7EDE-4D88-9ECE-64B102B56C1D}" srcId="{C05AE65B-BB28-4E73-97CD-9FA679D33E33}" destId="{70CE080A-6CCA-4D5E-881B-F5D2D881522A}" srcOrd="5" destOrd="0" parTransId="{9A5AC7D1-7C5B-4D85-9DB6-EAC26962C105}" sibTransId="{D99F819C-ABA2-4DFA-B15E-CEBB7795DF71}"/>
    <dgm:cxn modelId="{1E036785-DF17-477B-AD6F-DC967FF310D0}" type="presOf" srcId="{5CA5E01A-5BEF-4E70-B0E4-BD3FF30ACF45}" destId="{012F15D3-D8DA-498E-B911-C40FA5EB74D2}" srcOrd="0" destOrd="0" presId="urn:microsoft.com/office/officeart/2018/2/layout/IconCircleList"/>
    <dgm:cxn modelId="{1E8A5E86-9A66-4AB4-9875-EE0772EFEE4F}" type="presOf" srcId="{70CE080A-6CCA-4D5E-881B-F5D2D881522A}" destId="{A0B615CA-DA23-4545-BB2C-B40F183A06AD}" srcOrd="0" destOrd="0" presId="urn:microsoft.com/office/officeart/2018/2/layout/IconCircleList"/>
    <dgm:cxn modelId="{CEF7578E-3F64-4A10-AE6B-E18B4443975E}" type="presOf" srcId="{23994B35-8CE1-4C12-A673-2EAB912AED44}" destId="{D55E0585-F76E-4A0D-BA7C-B7B58D9FB601}" srcOrd="0" destOrd="0" presId="urn:microsoft.com/office/officeart/2018/2/layout/IconCircleList"/>
    <dgm:cxn modelId="{8779E29E-72F3-41FC-9AA2-C4B2B9183E06}" type="presOf" srcId="{1BE767AD-6A58-472D-80D2-D278951F8ABD}" destId="{F8DFF761-3AC4-4F73-BD50-6AB2C6F3C2E7}" srcOrd="0" destOrd="0" presId="urn:microsoft.com/office/officeart/2018/2/layout/IconCircleList"/>
    <dgm:cxn modelId="{A9D196A0-A5F0-4903-892E-84E9DBA86D5C}" type="presOf" srcId="{760EA477-A2FC-4F03-8E4F-4D411D4D8920}" destId="{28DAB6AA-E93F-4517-BFA2-D5136485BAF8}" srcOrd="0" destOrd="0" presId="urn:microsoft.com/office/officeart/2018/2/layout/IconCircleList"/>
    <dgm:cxn modelId="{FBA3A3A6-3975-477E-9B2F-48CFB5A559D4}" type="presOf" srcId="{B65C2C28-7CDD-4715-B7B0-74D574E1160C}" destId="{E5B126FE-9396-43BE-813B-92CFC7A96B19}" srcOrd="0" destOrd="0" presId="urn:microsoft.com/office/officeart/2018/2/layout/IconCircleList"/>
    <dgm:cxn modelId="{C0E624AF-E0FE-407B-917B-8DD1A4BF4A8A}" type="presOf" srcId="{E00D65AB-BFB2-4457-9050-EA9268F0DAED}" destId="{3BBC89D6-C7CB-4F2E-83BD-5182C75F4ACE}" srcOrd="0" destOrd="0" presId="urn:microsoft.com/office/officeart/2018/2/layout/IconCircleList"/>
    <dgm:cxn modelId="{FDF836B1-0D41-4159-8407-053F612D78F7}" type="presOf" srcId="{15B1B5F1-2B7B-4FC5-BCE2-FEEE1A50A150}" destId="{C6ED3610-49EA-4353-BB5C-1B3EC3B8DFB4}" srcOrd="0" destOrd="0" presId="urn:microsoft.com/office/officeart/2018/2/layout/IconCircleList"/>
    <dgm:cxn modelId="{C1FF0CE3-A2DF-4497-8D48-C8A1B28157DC}" srcId="{C05AE65B-BB28-4E73-97CD-9FA679D33E33}" destId="{23994B35-8CE1-4C12-A673-2EAB912AED44}" srcOrd="2" destOrd="0" parTransId="{D7571BCF-DBEC-4992-8088-7276C4B1903E}" sibTransId="{5CA5E01A-5BEF-4E70-B0E4-BD3FF30ACF45}"/>
    <dgm:cxn modelId="{4A06BB46-7643-42A0-BCFA-6F059F987850}" type="presParOf" srcId="{4503AA4F-8A5A-4496-A842-CA096EFF341C}" destId="{A4EA01B3-8C44-4DD2-AE7E-5C07A036A3D0}" srcOrd="0" destOrd="0" presId="urn:microsoft.com/office/officeart/2018/2/layout/IconCircleList"/>
    <dgm:cxn modelId="{C9EBAAE3-4337-45E4-9E29-F53EC0DBD812}" type="presParOf" srcId="{A4EA01B3-8C44-4DD2-AE7E-5C07A036A3D0}" destId="{179162B9-1EA2-4FD6-AE30-2D24715AA66E}" srcOrd="0" destOrd="0" presId="urn:microsoft.com/office/officeart/2018/2/layout/IconCircleList"/>
    <dgm:cxn modelId="{E207A570-72F6-42E3-AB82-1BE3F1376B52}" type="presParOf" srcId="{179162B9-1EA2-4FD6-AE30-2D24715AA66E}" destId="{C4D8DF8A-A39E-4565-8C88-C6FF30FB98FC}" srcOrd="0" destOrd="0" presId="urn:microsoft.com/office/officeart/2018/2/layout/IconCircleList"/>
    <dgm:cxn modelId="{EB11FA26-6317-4263-9D76-C5A6F7055B93}" type="presParOf" srcId="{179162B9-1EA2-4FD6-AE30-2D24715AA66E}" destId="{AB87B90A-481E-4415-9D11-73E908B7F633}" srcOrd="1" destOrd="0" presId="urn:microsoft.com/office/officeart/2018/2/layout/IconCircleList"/>
    <dgm:cxn modelId="{E5788B9B-D81B-45F2-8D2E-AB382BC1F7DE}" type="presParOf" srcId="{179162B9-1EA2-4FD6-AE30-2D24715AA66E}" destId="{17B284AA-39BB-4B99-B74F-B293F5601428}" srcOrd="2" destOrd="0" presId="urn:microsoft.com/office/officeart/2018/2/layout/IconCircleList"/>
    <dgm:cxn modelId="{EF29BB5C-E281-4543-88EB-E5413B4405AA}" type="presParOf" srcId="{179162B9-1EA2-4FD6-AE30-2D24715AA66E}" destId="{3BBC89D6-C7CB-4F2E-83BD-5182C75F4ACE}" srcOrd="3" destOrd="0" presId="urn:microsoft.com/office/officeart/2018/2/layout/IconCircleList"/>
    <dgm:cxn modelId="{18A30716-DF89-4738-91AE-56F1E5D491DB}" type="presParOf" srcId="{A4EA01B3-8C44-4DD2-AE7E-5C07A036A3D0}" destId="{C6ED3610-49EA-4353-BB5C-1B3EC3B8DFB4}" srcOrd="1" destOrd="0" presId="urn:microsoft.com/office/officeart/2018/2/layout/IconCircleList"/>
    <dgm:cxn modelId="{1ABDE85B-58D6-45FC-A642-8678479129CE}" type="presParOf" srcId="{A4EA01B3-8C44-4DD2-AE7E-5C07A036A3D0}" destId="{6723D73F-62F7-4CC7-8F4C-E3FD38ADB567}" srcOrd="2" destOrd="0" presId="urn:microsoft.com/office/officeart/2018/2/layout/IconCircleList"/>
    <dgm:cxn modelId="{0595EDF3-4E6C-41AE-961A-B2DF8F22189E}" type="presParOf" srcId="{6723D73F-62F7-4CC7-8F4C-E3FD38ADB567}" destId="{554EE5B1-67BC-4725-B4E6-F7882D6C4231}" srcOrd="0" destOrd="0" presId="urn:microsoft.com/office/officeart/2018/2/layout/IconCircleList"/>
    <dgm:cxn modelId="{3EFEF7B5-0217-4710-AE59-09C7A0FABA10}" type="presParOf" srcId="{6723D73F-62F7-4CC7-8F4C-E3FD38ADB567}" destId="{FE3D2974-5EB0-4086-B6F9-4AB2C1C713A8}" srcOrd="1" destOrd="0" presId="urn:microsoft.com/office/officeart/2018/2/layout/IconCircleList"/>
    <dgm:cxn modelId="{EEB7D039-94C7-4CF9-B583-F9E879FC94B4}" type="presParOf" srcId="{6723D73F-62F7-4CC7-8F4C-E3FD38ADB567}" destId="{49423AA7-5082-4888-BDFA-99B2F627639B}" srcOrd="2" destOrd="0" presId="urn:microsoft.com/office/officeart/2018/2/layout/IconCircleList"/>
    <dgm:cxn modelId="{F76866C6-D211-4233-915B-90CB4B7C2087}" type="presParOf" srcId="{6723D73F-62F7-4CC7-8F4C-E3FD38ADB567}" destId="{F519D885-6492-4A23-9F88-46363AA069C1}" srcOrd="3" destOrd="0" presId="urn:microsoft.com/office/officeart/2018/2/layout/IconCircleList"/>
    <dgm:cxn modelId="{12E6D274-3AA0-4F69-AF51-704371AD390E}" type="presParOf" srcId="{A4EA01B3-8C44-4DD2-AE7E-5C07A036A3D0}" destId="{28DAB6AA-E93F-4517-BFA2-D5136485BAF8}" srcOrd="3" destOrd="0" presId="urn:microsoft.com/office/officeart/2018/2/layout/IconCircleList"/>
    <dgm:cxn modelId="{8546B551-45DF-4792-A70A-1DF309D02A90}" type="presParOf" srcId="{A4EA01B3-8C44-4DD2-AE7E-5C07A036A3D0}" destId="{BF8BE6F8-0F16-4D54-84C7-554CC2795077}" srcOrd="4" destOrd="0" presId="urn:microsoft.com/office/officeart/2018/2/layout/IconCircleList"/>
    <dgm:cxn modelId="{D485DB9A-E0C4-4244-8CC1-0BC132E0CC4D}" type="presParOf" srcId="{BF8BE6F8-0F16-4D54-84C7-554CC2795077}" destId="{7EA4F7F3-6F05-4A72-8060-84075E913C3F}" srcOrd="0" destOrd="0" presId="urn:microsoft.com/office/officeart/2018/2/layout/IconCircleList"/>
    <dgm:cxn modelId="{9833FA08-D8E6-4387-9586-78B37CE42148}" type="presParOf" srcId="{BF8BE6F8-0F16-4D54-84C7-554CC2795077}" destId="{4D03C1B5-A48A-4178-94AC-948710751225}" srcOrd="1" destOrd="0" presId="urn:microsoft.com/office/officeart/2018/2/layout/IconCircleList"/>
    <dgm:cxn modelId="{FD8D2150-B466-4647-91F3-B0367F9A7159}" type="presParOf" srcId="{BF8BE6F8-0F16-4D54-84C7-554CC2795077}" destId="{5F111F66-CE18-47BF-8EE8-4D27C61F69FD}" srcOrd="2" destOrd="0" presId="urn:microsoft.com/office/officeart/2018/2/layout/IconCircleList"/>
    <dgm:cxn modelId="{2FE06633-6557-4CC1-ACB0-4314BCC471F1}" type="presParOf" srcId="{BF8BE6F8-0F16-4D54-84C7-554CC2795077}" destId="{D55E0585-F76E-4A0D-BA7C-B7B58D9FB601}" srcOrd="3" destOrd="0" presId="urn:microsoft.com/office/officeart/2018/2/layout/IconCircleList"/>
    <dgm:cxn modelId="{5CC50710-8541-4AB9-9BD2-250DE7040540}" type="presParOf" srcId="{A4EA01B3-8C44-4DD2-AE7E-5C07A036A3D0}" destId="{012F15D3-D8DA-498E-B911-C40FA5EB74D2}" srcOrd="5" destOrd="0" presId="urn:microsoft.com/office/officeart/2018/2/layout/IconCircleList"/>
    <dgm:cxn modelId="{8B73E2E0-6DB7-4342-BAA9-F7B77766C15F}" type="presParOf" srcId="{A4EA01B3-8C44-4DD2-AE7E-5C07A036A3D0}" destId="{10BA1C9B-3DEE-4A79-8BB3-9517AAC9FDA0}" srcOrd="6" destOrd="0" presId="urn:microsoft.com/office/officeart/2018/2/layout/IconCircleList"/>
    <dgm:cxn modelId="{4F39FD14-27D6-44BC-82E1-F6ACB526E8E7}" type="presParOf" srcId="{10BA1C9B-3DEE-4A79-8BB3-9517AAC9FDA0}" destId="{E1412BDA-9FA2-44ED-B1A7-D2B0ACE5A1AF}" srcOrd="0" destOrd="0" presId="urn:microsoft.com/office/officeart/2018/2/layout/IconCircleList"/>
    <dgm:cxn modelId="{F59ABA1F-1702-4FD7-BBB1-0F841EEB26BD}" type="presParOf" srcId="{10BA1C9B-3DEE-4A79-8BB3-9517AAC9FDA0}" destId="{CE2300C1-91BD-4850-B4EB-5249E0C27CDF}" srcOrd="1" destOrd="0" presId="urn:microsoft.com/office/officeart/2018/2/layout/IconCircleList"/>
    <dgm:cxn modelId="{D8A63DFF-AE45-457B-A27D-9B02BB65C6C7}" type="presParOf" srcId="{10BA1C9B-3DEE-4A79-8BB3-9517AAC9FDA0}" destId="{0DC9F228-6DA7-409F-9F67-7CA6C1D0476B}" srcOrd="2" destOrd="0" presId="urn:microsoft.com/office/officeart/2018/2/layout/IconCircleList"/>
    <dgm:cxn modelId="{73CA77EE-4617-4E97-BF95-0A4A8A2650C6}" type="presParOf" srcId="{10BA1C9B-3DEE-4A79-8BB3-9517AAC9FDA0}" destId="{E5B126FE-9396-43BE-813B-92CFC7A96B19}" srcOrd="3" destOrd="0" presId="urn:microsoft.com/office/officeart/2018/2/layout/IconCircleList"/>
    <dgm:cxn modelId="{4189F8BC-DFE5-4EFD-AAC3-87F1B2AB9D54}" type="presParOf" srcId="{A4EA01B3-8C44-4DD2-AE7E-5C07A036A3D0}" destId="{5913A7DC-8D62-4275-9316-5DDE112E1F67}" srcOrd="7" destOrd="0" presId="urn:microsoft.com/office/officeart/2018/2/layout/IconCircleList"/>
    <dgm:cxn modelId="{114C412C-36C5-4A1D-83DD-0D0208D78EBD}" type="presParOf" srcId="{A4EA01B3-8C44-4DD2-AE7E-5C07A036A3D0}" destId="{7D698189-27D7-415A-A092-88B3AAFFF9E2}" srcOrd="8" destOrd="0" presId="urn:microsoft.com/office/officeart/2018/2/layout/IconCircleList"/>
    <dgm:cxn modelId="{E1D230A3-46D2-4B0C-BB20-E0AE244222BA}" type="presParOf" srcId="{7D698189-27D7-415A-A092-88B3AAFFF9E2}" destId="{B43B1A61-D40D-4F38-9F7D-48DDFBCEA0DB}" srcOrd="0" destOrd="0" presId="urn:microsoft.com/office/officeart/2018/2/layout/IconCircleList"/>
    <dgm:cxn modelId="{6712AC48-484F-4622-B522-F2729682FFA2}" type="presParOf" srcId="{7D698189-27D7-415A-A092-88B3AAFFF9E2}" destId="{123FBAE6-DDFA-423B-8008-BA44E1024197}" srcOrd="1" destOrd="0" presId="urn:microsoft.com/office/officeart/2018/2/layout/IconCircleList"/>
    <dgm:cxn modelId="{39D79A86-1298-4FC9-AE8D-DF0CF2FBB565}" type="presParOf" srcId="{7D698189-27D7-415A-A092-88B3AAFFF9E2}" destId="{0A4089E0-1548-41E4-8F88-F226AEF141B3}" srcOrd="2" destOrd="0" presId="urn:microsoft.com/office/officeart/2018/2/layout/IconCircleList"/>
    <dgm:cxn modelId="{0821ECDA-5EFB-4A81-B23B-51B41819C6FC}" type="presParOf" srcId="{7D698189-27D7-415A-A092-88B3AAFFF9E2}" destId="{8934F81A-B8D3-4AC0-BCF9-28A63392F35A}" srcOrd="3" destOrd="0" presId="urn:microsoft.com/office/officeart/2018/2/layout/IconCircleList"/>
    <dgm:cxn modelId="{7A4818F1-91AB-4C7F-A64C-34EC519E9F36}" type="presParOf" srcId="{A4EA01B3-8C44-4DD2-AE7E-5C07A036A3D0}" destId="{F8DFF761-3AC4-4F73-BD50-6AB2C6F3C2E7}" srcOrd="9" destOrd="0" presId="urn:microsoft.com/office/officeart/2018/2/layout/IconCircleList"/>
    <dgm:cxn modelId="{ADF64F2C-BF10-4420-9356-6B8777E99A57}" type="presParOf" srcId="{A4EA01B3-8C44-4DD2-AE7E-5C07A036A3D0}" destId="{4E0CB88B-F3EF-41B5-898C-04E4E3827995}" srcOrd="10" destOrd="0" presId="urn:microsoft.com/office/officeart/2018/2/layout/IconCircleList"/>
    <dgm:cxn modelId="{BAFEB723-1FC7-4AB0-BCB3-2AF4AEF384C4}" type="presParOf" srcId="{4E0CB88B-F3EF-41B5-898C-04E4E3827995}" destId="{90587B06-0C2E-48A6-8E70-AB635E644725}" srcOrd="0" destOrd="0" presId="urn:microsoft.com/office/officeart/2018/2/layout/IconCircleList"/>
    <dgm:cxn modelId="{C995ED57-EEA4-4D52-A14A-B5A668287B3D}" type="presParOf" srcId="{4E0CB88B-F3EF-41B5-898C-04E4E3827995}" destId="{0F31B880-66D4-4679-A641-08AD274396A2}" srcOrd="1" destOrd="0" presId="urn:microsoft.com/office/officeart/2018/2/layout/IconCircleList"/>
    <dgm:cxn modelId="{C0DCBF0B-12D5-4C11-8940-9A29C1B51D80}" type="presParOf" srcId="{4E0CB88B-F3EF-41B5-898C-04E4E3827995}" destId="{5F914F58-BB49-416D-9200-2AAD5934878A}" srcOrd="2" destOrd="0" presId="urn:microsoft.com/office/officeart/2018/2/layout/IconCircleList"/>
    <dgm:cxn modelId="{D96FD10D-7B2C-4D44-ACB4-A21B4DAFCDE6}" type="presParOf" srcId="{4E0CB88B-F3EF-41B5-898C-04E4E3827995}" destId="{A0B615CA-DA23-4545-BB2C-B40F183A06A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E4282-7FBC-4140-AD80-5BBA01938CF9}">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F2BD2B-D5C1-4044-A4F2-AAD90C47FE13}">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158298-8E7A-4F07-8B62-C62C621685AD}">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Given a loan amount, repayment frequency, loan term range and interest rate range declared by the user, the script will output how much the repayments would be for the given ranges.</a:t>
          </a:r>
        </a:p>
      </dsp:txBody>
      <dsp:txXfrm>
        <a:off x="1509882" y="708097"/>
        <a:ext cx="9005717" cy="1307257"/>
      </dsp:txXfrm>
    </dsp:sp>
    <dsp:sp modelId="{82F66F12-2B0E-4AE9-8775-DD4B56A75B60}">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38C263-19A4-4C98-B9FA-D83F69D8DFA6}">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626AD2-530F-4229-A0DC-DF28194BD975}">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Once printed it will ask if the user would also like a csv version of the output and export this to the users desktop.</a:t>
          </a:r>
        </a:p>
      </dsp:txBody>
      <dsp:txXfrm>
        <a:off x="1509882" y="2342169"/>
        <a:ext cx="900571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8DF8A-A39E-4565-8C88-C6FF30FB98FC}">
      <dsp:nvSpPr>
        <dsp:cNvPr id="0" name=""/>
        <dsp:cNvSpPr/>
      </dsp:nvSpPr>
      <dsp:spPr>
        <a:xfrm>
          <a:off x="82613" y="9085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87B90A-481E-4415-9D11-73E908B7F633}">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BC89D6-C7CB-4F2E-83BD-5182C75F4ACE}">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‘Where the magic happens’</a:t>
          </a:r>
        </a:p>
        <a:p>
          <a:pPr marL="0" lvl="0" indent="0" algn="l" defTabSz="533400">
            <a:lnSpc>
              <a:spcPct val="90000"/>
            </a:lnSpc>
            <a:spcBef>
              <a:spcPct val="0"/>
            </a:spcBef>
            <a:spcAft>
              <a:spcPct val="35000"/>
            </a:spcAft>
            <a:buNone/>
          </a:pPr>
          <a:r>
            <a:rPr lang="en-US" sz="1200" kern="1200" dirty="0"/>
            <a:t>Imports all of the classes from the other scripts, and some python standard libraries (</a:t>
          </a:r>
          <a:r>
            <a:rPr lang="en-US" sz="1200" kern="1200" dirty="0" err="1"/>
            <a:t>pathlib</a:t>
          </a:r>
          <a:r>
            <a:rPr lang="en-US" sz="1200" kern="1200" dirty="0"/>
            <a:t> and </a:t>
          </a:r>
          <a:r>
            <a:rPr lang="en-US" sz="1200" kern="1200" dirty="0" err="1"/>
            <a:t>os</a:t>
          </a:r>
          <a:r>
            <a:rPr lang="en-US" sz="1200" kern="1200" dirty="0"/>
            <a:t>)</a:t>
          </a:r>
        </a:p>
      </dsp:txBody>
      <dsp:txXfrm>
        <a:off x="1172126" y="908559"/>
        <a:ext cx="2114937" cy="897246"/>
      </dsp:txXfrm>
    </dsp:sp>
    <dsp:sp modelId="{554EE5B1-67BC-4725-B4E6-F7882D6C4231}">
      <dsp:nvSpPr>
        <dsp:cNvPr id="0" name=""/>
        <dsp:cNvSpPr/>
      </dsp:nvSpPr>
      <dsp:spPr>
        <a:xfrm>
          <a:off x="3655575" y="90855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3D2974-5EB0-4086-B6F9-4AB2C1C713A8}">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19D885-6492-4A23-9F88-46363AA069C1}">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This is the builder and brings everything together.</a:t>
          </a:r>
        </a:p>
      </dsp:txBody>
      <dsp:txXfrm>
        <a:off x="4745088" y="908559"/>
        <a:ext cx="2114937" cy="897246"/>
      </dsp:txXfrm>
    </dsp:sp>
    <dsp:sp modelId="{7EA4F7F3-6F05-4A72-8060-84075E913C3F}">
      <dsp:nvSpPr>
        <dsp:cNvPr id="0" name=""/>
        <dsp:cNvSpPr/>
      </dsp:nvSpPr>
      <dsp:spPr>
        <a:xfrm>
          <a:off x="7228536" y="9085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03C1B5-A48A-4178-94AC-948710751225}">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5E0585-F76E-4A0D-BA7C-B7B58D9FB601}">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It first creates an instance or the UserInput to get all the user inputs.</a:t>
          </a:r>
        </a:p>
      </dsp:txBody>
      <dsp:txXfrm>
        <a:off x="8318049" y="908559"/>
        <a:ext cx="2114937" cy="897246"/>
      </dsp:txXfrm>
    </dsp:sp>
    <dsp:sp modelId="{E1412BDA-9FA2-44ED-B1A7-D2B0ACE5A1AF}">
      <dsp:nvSpPr>
        <dsp:cNvPr id="0" name=""/>
        <dsp:cNvSpPr/>
      </dsp:nvSpPr>
      <dsp:spPr>
        <a:xfrm>
          <a:off x="82613" y="2545532"/>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2300C1-91BD-4850-B4EB-5249E0C27CDF}">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B126FE-9396-43BE-813B-92CFC7A96B19}">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It maps the repayment frequencies to numbers (to be used to calculate the number of repayments)</a:t>
          </a:r>
        </a:p>
      </dsp:txBody>
      <dsp:txXfrm>
        <a:off x="1172126" y="2545532"/>
        <a:ext cx="2114937" cy="897246"/>
      </dsp:txXfrm>
    </dsp:sp>
    <dsp:sp modelId="{B43B1A61-D40D-4F38-9F7D-48DDFBCEA0DB}">
      <dsp:nvSpPr>
        <dsp:cNvPr id="0" name=""/>
        <dsp:cNvSpPr/>
      </dsp:nvSpPr>
      <dsp:spPr>
        <a:xfrm>
          <a:off x="3655575" y="2545532"/>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3FBAE6-DDFA-423B-8008-BA44E1024197}">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34F81A-B8D3-4AC0-BCF9-28A63392F35A}">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It also prepares the data for csv export creating an overall header and then column headers (separated by commas)</a:t>
          </a:r>
        </a:p>
      </dsp:txBody>
      <dsp:txXfrm>
        <a:off x="4745088" y="2545532"/>
        <a:ext cx="2114937" cy="897246"/>
      </dsp:txXfrm>
    </dsp:sp>
    <dsp:sp modelId="{90587B06-0C2E-48A6-8E70-AB635E644725}">
      <dsp:nvSpPr>
        <dsp:cNvPr id="0" name=""/>
        <dsp:cNvSpPr/>
      </dsp:nvSpPr>
      <dsp:spPr>
        <a:xfrm>
          <a:off x="7228536" y="2545532"/>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31B880-66D4-4679-A641-08AD274396A2}">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B615CA-DA23-4545-BB2C-B40F183A06AD}">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Then it performs the main function:</a:t>
          </a:r>
        </a:p>
      </dsp:txBody>
      <dsp:txXfrm>
        <a:off x="8318049"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7D1B-7FC5-D64B-73F5-84C23BC68B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A0C52A1-3138-E828-7E7B-10446FC4E5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1D22D82-F1A1-5840-5F0E-2A38FE3BD908}"/>
              </a:ext>
            </a:extLst>
          </p:cNvPr>
          <p:cNvSpPr>
            <a:spLocks noGrp="1"/>
          </p:cNvSpPr>
          <p:nvPr>
            <p:ph type="dt" sz="half" idx="10"/>
          </p:nvPr>
        </p:nvSpPr>
        <p:spPr/>
        <p:txBody>
          <a:bodyPr/>
          <a:lstStyle/>
          <a:p>
            <a:fld id="{5DDCE6C9-AAA3-B046-BB91-E6BA61744138}" type="datetimeFigureOut">
              <a:rPr lang="en-US" smtClean="0"/>
              <a:t>7/12/23</a:t>
            </a:fld>
            <a:endParaRPr lang="en-US"/>
          </a:p>
        </p:txBody>
      </p:sp>
      <p:sp>
        <p:nvSpPr>
          <p:cNvPr id="5" name="Footer Placeholder 4">
            <a:extLst>
              <a:ext uri="{FF2B5EF4-FFF2-40B4-BE49-F238E27FC236}">
                <a16:creationId xmlns:a16="http://schemas.microsoft.com/office/drawing/2014/main" id="{3708229A-7B84-0198-8E38-777280DE0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4AD0D-C9D6-1FF5-D1EB-78463112E58D}"/>
              </a:ext>
            </a:extLst>
          </p:cNvPr>
          <p:cNvSpPr>
            <a:spLocks noGrp="1"/>
          </p:cNvSpPr>
          <p:nvPr>
            <p:ph type="sldNum" sz="quarter" idx="12"/>
          </p:nvPr>
        </p:nvSpPr>
        <p:spPr/>
        <p:txBody>
          <a:bodyPr/>
          <a:lstStyle/>
          <a:p>
            <a:fld id="{A59E8A2C-5994-5E43-8EBA-97851C6B82D9}" type="slidenum">
              <a:rPr lang="en-US" smtClean="0"/>
              <a:t>‹#›</a:t>
            </a:fld>
            <a:endParaRPr lang="en-US"/>
          </a:p>
        </p:txBody>
      </p:sp>
    </p:spTree>
    <p:extLst>
      <p:ext uri="{BB962C8B-B14F-4D97-AF65-F5344CB8AC3E}">
        <p14:creationId xmlns:p14="http://schemas.microsoft.com/office/powerpoint/2010/main" val="4088830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1465-5B23-9711-84B4-012B7427540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A3D051F-2EC2-36F9-303D-F0485D36C3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71F146-D8BF-D0D1-3739-A096F5F2D0F9}"/>
              </a:ext>
            </a:extLst>
          </p:cNvPr>
          <p:cNvSpPr>
            <a:spLocks noGrp="1"/>
          </p:cNvSpPr>
          <p:nvPr>
            <p:ph type="dt" sz="half" idx="10"/>
          </p:nvPr>
        </p:nvSpPr>
        <p:spPr/>
        <p:txBody>
          <a:bodyPr/>
          <a:lstStyle/>
          <a:p>
            <a:fld id="{5DDCE6C9-AAA3-B046-BB91-E6BA61744138}" type="datetimeFigureOut">
              <a:rPr lang="en-US" smtClean="0"/>
              <a:t>7/12/23</a:t>
            </a:fld>
            <a:endParaRPr lang="en-US"/>
          </a:p>
        </p:txBody>
      </p:sp>
      <p:sp>
        <p:nvSpPr>
          <p:cNvPr id="5" name="Footer Placeholder 4">
            <a:extLst>
              <a:ext uri="{FF2B5EF4-FFF2-40B4-BE49-F238E27FC236}">
                <a16:creationId xmlns:a16="http://schemas.microsoft.com/office/drawing/2014/main" id="{3BBA8D1E-8145-C33E-3CA1-4BAD4C893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82F2C5-D104-4FAE-7CEC-3DD75EB66641}"/>
              </a:ext>
            </a:extLst>
          </p:cNvPr>
          <p:cNvSpPr>
            <a:spLocks noGrp="1"/>
          </p:cNvSpPr>
          <p:nvPr>
            <p:ph type="sldNum" sz="quarter" idx="12"/>
          </p:nvPr>
        </p:nvSpPr>
        <p:spPr/>
        <p:txBody>
          <a:bodyPr/>
          <a:lstStyle/>
          <a:p>
            <a:fld id="{A59E8A2C-5994-5E43-8EBA-97851C6B82D9}" type="slidenum">
              <a:rPr lang="en-US" smtClean="0"/>
              <a:t>‹#›</a:t>
            </a:fld>
            <a:endParaRPr lang="en-US"/>
          </a:p>
        </p:txBody>
      </p:sp>
    </p:spTree>
    <p:extLst>
      <p:ext uri="{BB962C8B-B14F-4D97-AF65-F5344CB8AC3E}">
        <p14:creationId xmlns:p14="http://schemas.microsoft.com/office/powerpoint/2010/main" val="241868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FF2173-4200-456A-5A1F-967ACCAA16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3DB0D93-847C-1A27-EB8E-BA5723CF61E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7EE5C7-5F0C-FE93-1E8D-6917763D6850}"/>
              </a:ext>
            </a:extLst>
          </p:cNvPr>
          <p:cNvSpPr>
            <a:spLocks noGrp="1"/>
          </p:cNvSpPr>
          <p:nvPr>
            <p:ph type="dt" sz="half" idx="10"/>
          </p:nvPr>
        </p:nvSpPr>
        <p:spPr/>
        <p:txBody>
          <a:bodyPr/>
          <a:lstStyle/>
          <a:p>
            <a:fld id="{5DDCE6C9-AAA3-B046-BB91-E6BA61744138}" type="datetimeFigureOut">
              <a:rPr lang="en-US" smtClean="0"/>
              <a:t>7/12/23</a:t>
            </a:fld>
            <a:endParaRPr lang="en-US"/>
          </a:p>
        </p:txBody>
      </p:sp>
      <p:sp>
        <p:nvSpPr>
          <p:cNvPr id="5" name="Footer Placeholder 4">
            <a:extLst>
              <a:ext uri="{FF2B5EF4-FFF2-40B4-BE49-F238E27FC236}">
                <a16:creationId xmlns:a16="http://schemas.microsoft.com/office/drawing/2014/main" id="{4FCF67B2-145C-429D-BA18-8259639EB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39286-3602-E8CD-579A-20AE7D6585C5}"/>
              </a:ext>
            </a:extLst>
          </p:cNvPr>
          <p:cNvSpPr>
            <a:spLocks noGrp="1"/>
          </p:cNvSpPr>
          <p:nvPr>
            <p:ph type="sldNum" sz="quarter" idx="12"/>
          </p:nvPr>
        </p:nvSpPr>
        <p:spPr/>
        <p:txBody>
          <a:bodyPr/>
          <a:lstStyle/>
          <a:p>
            <a:fld id="{A59E8A2C-5994-5E43-8EBA-97851C6B82D9}" type="slidenum">
              <a:rPr lang="en-US" smtClean="0"/>
              <a:t>‹#›</a:t>
            </a:fld>
            <a:endParaRPr lang="en-US"/>
          </a:p>
        </p:txBody>
      </p:sp>
    </p:spTree>
    <p:extLst>
      <p:ext uri="{BB962C8B-B14F-4D97-AF65-F5344CB8AC3E}">
        <p14:creationId xmlns:p14="http://schemas.microsoft.com/office/powerpoint/2010/main" val="357322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85EE-1211-172A-E5CA-007CB3456C5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566D04A-C974-D214-DE71-363F6918D0F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A6DA5A-60CB-0579-0839-1253788D4D35}"/>
              </a:ext>
            </a:extLst>
          </p:cNvPr>
          <p:cNvSpPr>
            <a:spLocks noGrp="1"/>
          </p:cNvSpPr>
          <p:nvPr>
            <p:ph type="dt" sz="half" idx="10"/>
          </p:nvPr>
        </p:nvSpPr>
        <p:spPr/>
        <p:txBody>
          <a:bodyPr/>
          <a:lstStyle/>
          <a:p>
            <a:fld id="{5DDCE6C9-AAA3-B046-BB91-E6BA61744138}" type="datetimeFigureOut">
              <a:rPr lang="en-US" smtClean="0"/>
              <a:t>7/12/23</a:t>
            </a:fld>
            <a:endParaRPr lang="en-US"/>
          </a:p>
        </p:txBody>
      </p:sp>
      <p:sp>
        <p:nvSpPr>
          <p:cNvPr id="5" name="Footer Placeholder 4">
            <a:extLst>
              <a:ext uri="{FF2B5EF4-FFF2-40B4-BE49-F238E27FC236}">
                <a16:creationId xmlns:a16="http://schemas.microsoft.com/office/drawing/2014/main" id="{42509F17-58EE-1240-DA0D-654E24456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4C925-86DD-DB24-6F70-B97E32004ECE}"/>
              </a:ext>
            </a:extLst>
          </p:cNvPr>
          <p:cNvSpPr>
            <a:spLocks noGrp="1"/>
          </p:cNvSpPr>
          <p:nvPr>
            <p:ph type="sldNum" sz="quarter" idx="12"/>
          </p:nvPr>
        </p:nvSpPr>
        <p:spPr/>
        <p:txBody>
          <a:bodyPr/>
          <a:lstStyle/>
          <a:p>
            <a:fld id="{A59E8A2C-5994-5E43-8EBA-97851C6B82D9}" type="slidenum">
              <a:rPr lang="en-US" smtClean="0"/>
              <a:t>‹#›</a:t>
            </a:fld>
            <a:endParaRPr lang="en-US"/>
          </a:p>
        </p:txBody>
      </p:sp>
    </p:spTree>
    <p:extLst>
      <p:ext uri="{BB962C8B-B14F-4D97-AF65-F5344CB8AC3E}">
        <p14:creationId xmlns:p14="http://schemas.microsoft.com/office/powerpoint/2010/main" val="1677377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8D3D-A0C6-4D19-3B87-3FBE2148316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DE9BB4C-5A54-340E-9403-D7AB853333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8CEB4E4-3934-9C24-8497-E55041803431}"/>
              </a:ext>
            </a:extLst>
          </p:cNvPr>
          <p:cNvSpPr>
            <a:spLocks noGrp="1"/>
          </p:cNvSpPr>
          <p:nvPr>
            <p:ph type="dt" sz="half" idx="10"/>
          </p:nvPr>
        </p:nvSpPr>
        <p:spPr/>
        <p:txBody>
          <a:bodyPr/>
          <a:lstStyle/>
          <a:p>
            <a:fld id="{5DDCE6C9-AAA3-B046-BB91-E6BA61744138}" type="datetimeFigureOut">
              <a:rPr lang="en-US" smtClean="0"/>
              <a:t>7/12/23</a:t>
            </a:fld>
            <a:endParaRPr lang="en-US"/>
          </a:p>
        </p:txBody>
      </p:sp>
      <p:sp>
        <p:nvSpPr>
          <p:cNvPr id="5" name="Footer Placeholder 4">
            <a:extLst>
              <a:ext uri="{FF2B5EF4-FFF2-40B4-BE49-F238E27FC236}">
                <a16:creationId xmlns:a16="http://schemas.microsoft.com/office/drawing/2014/main" id="{BC98DB81-367F-6EC9-1E9E-DCE7A2627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D7BCC-6ED6-C066-AA60-C007E2018DD9}"/>
              </a:ext>
            </a:extLst>
          </p:cNvPr>
          <p:cNvSpPr>
            <a:spLocks noGrp="1"/>
          </p:cNvSpPr>
          <p:nvPr>
            <p:ph type="sldNum" sz="quarter" idx="12"/>
          </p:nvPr>
        </p:nvSpPr>
        <p:spPr/>
        <p:txBody>
          <a:bodyPr/>
          <a:lstStyle/>
          <a:p>
            <a:fld id="{A59E8A2C-5994-5E43-8EBA-97851C6B82D9}" type="slidenum">
              <a:rPr lang="en-US" smtClean="0"/>
              <a:t>‹#›</a:t>
            </a:fld>
            <a:endParaRPr lang="en-US"/>
          </a:p>
        </p:txBody>
      </p:sp>
    </p:spTree>
    <p:extLst>
      <p:ext uri="{BB962C8B-B14F-4D97-AF65-F5344CB8AC3E}">
        <p14:creationId xmlns:p14="http://schemas.microsoft.com/office/powerpoint/2010/main" val="1487791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DB1B-6CBF-00AA-EE8B-F216AE1D6E4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3EDE3DB-C696-EEB0-9A45-459F57BF6D4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899743D-DDE4-9A69-BD7F-EB84C4CF645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9205DE6-EE5A-FA02-2CCA-C5F8859FF068}"/>
              </a:ext>
            </a:extLst>
          </p:cNvPr>
          <p:cNvSpPr>
            <a:spLocks noGrp="1"/>
          </p:cNvSpPr>
          <p:nvPr>
            <p:ph type="dt" sz="half" idx="10"/>
          </p:nvPr>
        </p:nvSpPr>
        <p:spPr/>
        <p:txBody>
          <a:bodyPr/>
          <a:lstStyle/>
          <a:p>
            <a:fld id="{5DDCE6C9-AAA3-B046-BB91-E6BA61744138}" type="datetimeFigureOut">
              <a:rPr lang="en-US" smtClean="0"/>
              <a:t>7/12/23</a:t>
            </a:fld>
            <a:endParaRPr lang="en-US"/>
          </a:p>
        </p:txBody>
      </p:sp>
      <p:sp>
        <p:nvSpPr>
          <p:cNvPr id="6" name="Footer Placeholder 5">
            <a:extLst>
              <a:ext uri="{FF2B5EF4-FFF2-40B4-BE49-F238E27FC236}">
                <a16:creationId xmlns:a16="http://schemas.microsoft.com/office/drawing/2014/main" id="{7AD1243A-15D6-C2DA-7735-9E821453FB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3A40E-AE6F-F30C-9E1E-100991DC5E8B}"/>
              </a:ext>
            </a:extLst>
          </p:cNvPr>
          <p:cNvSpPr>
            <a:spLocks noGrp="1"/>
          </p:cNvSpPr>
          <p:nvPr>
            <p:ph type="sldNum" sz="quarter" idx="12"/>
          </p:nvPr>
        </p:nvSpPr>
        <p:spPr/>
        <p:txBody>
          <a:bodyPr/>
          <a:lstStyle/>
          <a:p>
            <a:fld id="{A59E8A2C-5994-5E43-8EBA-97851C6B82D9}" type="slidenum">
              <a:rPr lang="en-US" smtClean="0"/>
              <a:t>‹#›</a:t>
            </a:fld>
            <a:endParaRPr lang="en-US"/>
          </a:p>
        </p:txBody>
      </p:sp>
    </p:spTree>
    <p:extLst>
      <p:ext uri="{BB962C8B-B14F-4D97-AF65-F5344CB8AC3E}">
        <p14:creationId xmlns:p14="http://schemas.microsoft.com/office/powerpoint/2010/main" val="2595105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F2EB-E15B-7499-1B26-6D0EDCF25B1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EF7BE8A-6538-AE2B-9B5F-E97F7FDC02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F89D03-F416-E30D-C31F-7B573E19ABA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62C0376-5806-E76E-6741-B3839BF1C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02F0F48-E4FD-8E10-D1CB-240B4F6C258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5E655A6-A3AE-87AD-1DBA-A440CBE0A97F}"/>
              </a:ext>
            </a:extLst>
          </p:cNvPr>
          <p:cNvSpPr>
            <a:spLocks noGrp="1"/>
          </p:cNvSpPr>
          <p:nvPr>
            <p:ph type="dt" sz="half" idx="10"/>
          </p:nvPr>
        </p:nvSpPr>
        <p:spPr/>
        <p:txBody>
          <a:bodyPr/>
          <a:lstStyle/>
          <a:p>
            <a:fld id="{5DDCE6C9-AAA3-B046-BB91-E6BA61744138}" type="datetimeFigureOut">
              <a:rPr lang="en-US" smtClean="0"/>
              <a:t>7/12/23</a:t>
            </a:fld>
            <a:endParaRPr lang="en-US"/>
          </a:p>
        </p:txBody>
      </p:sp>
      <p:sp>
        <p:nvSpPr>
          <p:cNvPr id="8" name="Footer Placeholder 7">
            <a:extLst>
              <a:ext uri="{FF2B5EF4-FFF2-40B4-BE49-F238E27FC236}">
                <a16:creationId xmlns:a16="http://schemas.microsoft.com/office/drawing/2014/main" id="{7124690B-0703-FE91-FF43-9320D08798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10E29B-E1D2-5D48-AC11-D8AF6F790028}"/>
              </a:ext>
            </a:extLst>
          </p:cNvPr>
          <p:cNvSpPr>
            <a:spLocks noGrp="1"/>
          </p:cNvSpPr>
          <p:nvPr>
            <p:ph type="sldNum" sz="quarter" idx="12"/>
          </p:nvPr>
        </p:nvSpPr>
        <p:spPr/>
        <p:txBody>
          <a:bodyPr/>
          <a:lstStyle/>
          <a:p>
            <a:fld id="{A59E8A2C-5994-5E43-8EBA-97851C6B82D9}" type="slidenum">
              <a:rPr lang="en-US" smtClean="0"/>
              <a:t>‹#›</a:t>
            </a:fld>
            <a:endParaRPr lang="en-US"/>
          </a:p>
        </p:txBody>
      </p:sp>
    </p:spTree>
    <p:extLst>
      <p:ext uri="{BB962C8B-B14F-4D97-AF65-F5344CB8AC3E}">
        <p14:creationId xmlns:p14="http://schemas.microsoft.com/office/powerpoint/2010/main" val="2094190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75C2-19B8-269F-5EB1-335793A46C8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193E440-1FC1-BA99-44F9-399B4FEC3040}"/>
              </a:ext>
            </a:extLst>
          </p:cNvPr>
          <p:cNvSpPr>
            <a:spLocks noGrp="1"/>
          </p:cNvSpPr>
          <p:nvPr>
            <p:ph type="dt" sz="half" idx="10"/>
          </p:nvPr>
        </p:nvSpPr>
        <p:spPr/>
        <p:txBody>
          <a:bodyPr/>
          <a:lstStyle/>
          <a:p>
            <a:fld id="{5DDCE6C9-AAA3-B046-BB91-E6BA61744138}" type="datetimeFigureOut">
              <a:rPr lang="en-US" smtClean="0"/>
              <a:t>7/12/23</a:t>
            </a:fld>
            <a:endParaRPr lang="en-US"/>
          </a:p>
        </p:txBody>
      </p:sp>
      <p:sp>
        <p:nvSpPr>
          <p:cNvPr id="4" name="Footer Placeholder 3">
            <a:extLst>
              <a:ext uri="{FF2B5EF4-FFF2-40B4-BE49-F238E27FC236}">
                <a16:creationId xmlns:a16="http://schemas.microsoft.com/office/drawing/2014/main" id="{0C9CB88C-B57C-3351-E7E2-DD52C9F912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EFD2A6-E774-800B-7E14-C7A9F1F582A6}"/>
              </a:ext>
            </a:extLst>
          </p:cNvPr>
          <p:cNvSpPr>
            <a:spLocks noGrp="1"/>
          </p:cNvSpPr>
          <p:nvPr>
            <p:ph type="sldNum" sz="quarter" idx="12"/>
          </p:nvPr>
        </p:nvSpPr>
        <p:spPr/>
        <p:txBody>
          <a:bodyPr/>
          <a:lstStyle/>
          <a:p>
            <a:fld id="{A59E8A2C-5994-5E43-8EBA-97851C6B82D9}" type="slidenum">
              <a:rPr lang="en-US" smtClean="0"/>
              <a:t>‹#›</a:t>
            </a:fld>
            <a:endParaRPr lang="en-US"/>
          </a:p>
        </p:txBody>
      </p:sp>
    </p:spTree>
    <p:extLst>
      <p:ext uri="{BB962C8B-B14F-4D97-AF65-F5344CB8AC3E}">
        <p14:creationId xmlns:p14="http://schemas.microsoft.com/office/powerpoint/2010/main" val="1700063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98602F-D6A2-9B14-4F56-D3BA14C015B8}"/>
              </a:ext>
            </a:extLst>
          </p:cNvPr>
          <p:cNvSpPr>
            <a:spLocks noGrp="1"/>
          </p:cNvSpPr>
          <p:nvPr>
            <p:ph type="dt" sz="half" idx="10"/>
          </p:nvPr>
        </p:nvSpPr>
        <p:spPr/>
        <p:txBody>
          <a:bodyPr/>
          <a:lstStyle/>
          <a:p>
            <a:fld id="{5DDCE6C9-AAA3-B046-BB91-E6BA61744138}" type="datetimeFigureOut">
              <a:rPr lang="en-US" smtClean="0"/>
              <a:t>7/12/23</a:t>
            </a:fld>
            <a:endParaRPr lang="en-US"/>
          </a:p>
        </p:txBody>
      </p:sp>
      <p:sp>
        <p:nvSpPr>
          <p:cNvPr id="3" name="Footer Placeholder 2">
            <a:extLst>
              <a:ext uri="{FF2B5EF4-FFF2-40B4-BE49-F238E27FC236}">
                <a16:creationId xmlns:a16="http://schemas.microsoft.com/office/drawing/2014/main" id="{5150D321-987D-1E52-99AA-50C1958DA9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844485-0500-E5E9-B714-8487C1E38945}"/>
              </a:ext>
            </a:extLst>
          </p:cNvPr>
          <p:cNvSpPr>
            <a:spLocks noGrp="1"/>
          </p:cNvSpPr>
          <p:nvPr>
            <p:ph type="sldNum" sz="quarter" idx="12"/>
          </p:nvPr>
        </p:nvSpPr>
        <p:spPr/>
        <p:txBody>
          <a:bodyPr/>
          <a:lstStyle/>
          <a:p>
            <a:fld id="{A59E8A2C-5994-5E43-8EBA-97851C6B82D9}" type="slidenum">
              <a:rPr lang="en-US" smtClean="0"/>
              <a:t>‹#›</a:t>
            </a:fld>
            <a:endParaRPr lang="en-US"/>
          </a:p>
        </p:txBody>
      </p:sp>
    </p:spTree>
    <p:extLst>
      <p:ext uri="{BB962C8B-B14F-4D97-AF65-F5344CB8AC3E}">
        <p14:creationId xmlns:p14="http://schemas.microsoft.com/office/powerpoint/2010/main" val="163202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2336-5CEA-78CE-87E7-E4D644981E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863B2B1-E851-39E9-F446-2B69B54F26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AE3587A-C6BF-8E9E-5452-615D8CE9D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C38D098-8F48-118D-D553-DDB358323B12}"/>
              </a:ext>
            </a:extLst>
          </p:cNvPr>
          <p:cNvSpPr>
            <a:spLocks noGrp="1"/>
          </p:cNvSpPr>
          <p:nvPr>
            <p:ph type="dt" sz="half" idx="10"/>
          </p:nvPr>
        </p:nvSpPr>
        <p:spPr/>
        <p:txBody>
          <a:bodyPr/>
          <a:lstStyle/>
          <a:p>
            <a:fld id="{5DDCE6C9-AAA3-B046-BB91-E6BA61744138}" type="datetimeFigureOut">
              <a:rPr lang="en-US" smtClean="0"/>
              <a:t>7/12/23</a:t>
            </a:fld>
            <a:endParaRPr lang="en-US"/>
          </a:p>
        </p:txBody>
      </p:sp>
      <p:sp>
        <p:nvSpPr>
          <p:cNvPr id="6" name="Footer Placeholder 5">
            <a:extLst>
              <a:ext uri="{FF2B5EF4-FFF2-40B4-BE49-F238E27FC236}">
                <a16:creationId xmlns:a16="http://schemas.microsoft.com/office/drawing/2014/main" id="{603941D7-D6A9-4ABD-7AE6-259DEC54CA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0B0087-8C69-F387-8F75-477669AC2BF0}"/>
              </a:ext>
            </a:extLst>
          </p:cNvPr>
          <p:cNvSpPr>
            <a:spLocks noGrp="1"/>
          </p:cNvSpPr>
          <p:nvPr>
            <p:ph type="sldNum" sz="quarter" idx="12"/>
          </p:nvPr>
        </p:nvSpPr>
        <p:spPr/>
        <p:txBody>
          <a:bodyPr/>
          <a:lstStyle/>
          <a:p>
            <a:fld id="{A59E8A2C-5994-5E43-8EBA-97851C6B82D9}" type="slidenum">
              <a:rPr lang="en-US" smtClean="0"/>
              <a:t>‹#›</a:t>
            </a:fld>
            <a:endParaRPr lang="en-US"/>
          </a:p>
        </p:txBody>
      </p:sp>
    </p:spTree>
    <p:extLst>
      <p:ext uri="{BB962C8B-B14F-4D97-AF65-F5344CB8AC3E}">
        <p14:creationId xmlns:p14="http://schemas.microsoft.com/office/powerpoint/2010/main" val="337487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51CE9-E6D1-5A7A-BDF7-C9930CA358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34925A0-3392-EFDE-D940-7BCE65B7FB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76A0A0-954A-9A98-550E-202FD181A5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3B6933-852A-E3B4-DC74-A0F24E51EE40}"/>
              </a:ext>
            </a:extLst>
          </p:cNvPr>
          <p:cNvSpPr>
            <a:spLocks noGrp="1"/>
          </p:cNvSpPr>
          <p:nvPr>
            <p:ph type="dt" sz="half" idx="10"/>
          </p:nvPr>
        </p:nvSpPr>
        <p:spPr/>
        <p:txBody>
          <a:bodyPr/>
          <a:lstStyle/>
          <a:p>
            <a:fld id="{5DDCE6C9-AAA3-B046-BB91-E6BA61744138}" type="datetimeFigureOut">
              <a:rPr lang="en-US" smtClean="0"/>
              <a:t>7/12/23</a:t>
            </a:fld>
            <a:endParaRPr lang="en-US"/>
          </a:p>
        </p:txBody>
      </p:sp>
      <p:sp>
        <p:nvSpPr>
          <p:cNvPr id="6" name="Footer Placeholder 5">
            <a:extLst>
              <a:ext uri="{FF2B5EF4-FFF2-40B4-BE49-F238E27FC236}">
                <a16:creationId xmlns:a16="http://schemas.microsoft.com/office/drawing/2014/main" id="{4B3CA5BB-1661-1AEA-5F07-FB3A3EB826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DA27AD-26E2-E293-4A8E-A9A69F5A88BF}"/>
              </a:ext>
            </a:extLst>
          </p:cNvPr>
          <p:cNvSpPr>
            <a:spLocks noGrp="1"/>
          </p:cNvSpPr>
          <p:nvPr>
            <p:ph type="sldNum" sz="quarter" idx="12"/>
          </p:nvPr>
        </p:nvSpPr>
        <p:spPr/>
        <p:txBody>
          <a:bodyPr/>
          <a:lstStyle/>
          <a:p>
            <a:fld id="{A59E8A2C-5994-5E43-8EBA-97851C6B82D9}" type="slidenum">
              <a:rPr lang="en-US" smtClean="0"/>
              <a:t>‹#›</a:t>
            </a:fld>
            <a:endParaRPr lang="en-US"/>
          </a:p>
        </p:txBody>
      </p:sp>
    </p:spTree>
    <p:extLst>
      <p:ext uri="{BB962C8B-B14F-4D97-AF65-F5344CB8AC3E}">
        <p14:creationId xmlns:p14="http://schemas.microsoft.com/office/powerpoint/2010/main" val="3695948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55E5D9-1A7C-4EB9-F439-432E09EC8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710480-4C20-F062-2301-5B1E94FACA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4414691-4EFC-329D-2E21-AD928F3688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DCE6C9-AAA3-B046-BB91-E6BA61744138}" type="datetimeFigureOut">
              <a:rPr lang="en-US" smtClean="0"/>
              <a:t>7/12/23</a:t>
            </a:fld>
            <a:endParaRPr lang="en-US"/>
          </a:p>
        </p:txBody>
      </p:sp>
      <p:sp>
        <p:nvSpPr>
          <p:cNvPr id="5" name="Footer Placeholder 4">
            <a:extLst>
              <a:ext uri="{FF2B5EF4-FFF2-40B4-BE49-F238E27FC236}">
                <a16:creationId xmlns:a16="http://schemas.microsoft.com/office/drawing/2014/main" id="{D7B98059-B72A-0154-9DDE-225D109AA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535D12-D486-CC1F-C635-BCA76A3B20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9E8A2C-5994-5E43-8EBA-97851C6B82D9}" type="slidenum">
              <a:rPr lang="en-US" smtClean="0"/>
              <a:t>‹#›</a:t>
            </a:fld>
            <a:endParaRPr lang="en-US"/>
          </a:p>
        </p:txBody>
      </p:sp>
    </p:spTree>
    <p:extLst>
      <p:ext uri="{BB962C8B-B14F-4D97-AF65-F5344CB8AC3E}">
        <p14:creationId xmlns:p14="http://schemas.microsoft.com/office/powerpoint/2010/main" val="2394314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EC88EBF-054C-8ED6-4F18-1BF9769DF0B6}"/>
              </a:ext>
            </a:extLst>
          </p:cNvPr>
          <p:cNvSpPr>
            <a:spLocks noGrp="1"/>
          </p:cNvSpPr>
          <p:nvPr>
            <p:ph type="title"/>
          </p:nvPr>
        </p:nvSpPr>
        <p:spPr>
          <a:xfrm>
            <a:off x="841248" y="256032"/>
            <a:ext cx="10506456" cy="1014984"/>
          </a:xfrm>
        </p:spPr>
        <p:txBody>
          <a:bodyPr anchor="b">
            <a:normAutofit/>
          </a:bodyPr>
          <a:lstStyle/>
          <a:p>
            <a:r>
              <a:rPr lang="en-US" dirty="0"/>
              <a:t>What does the script do?</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4">
            <a:extLst>
              <a:ext uri="{FF2B5EF4-FFF2-40B4-BE49-F238E27FC236}">
                <a16:creationId xmlns:a16="http://schemas.microsoft.com/office/drawing/2014/main" id="{EF0B7E08-D954-708E-D678-0F836D9C1D36}"/>
              </a:ext>
            </a:extLst>
          </p:cNvPr>
          <p:cNvGraphicFramePr>
            <a:graphicFrameLocks noGrp="1"/>
          </p:cNvGraphicFramePr>
          <p:nvPr>
            <p:ph idx="1"/>
            <p:extLst>
              <p:ext uri="{D42A27DB-BD31-4B8C-83A1-F6EECF244321}">
                <p14:modId xmlns:p14="http://schemas.microsoft.com/office/powerpoint/2010/main" val="117215806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5168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17BC9E-1EE1-2614-BDB8-2ED5AAC31DB2}"/>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Main.py</a:t>
            </a:r>
          </a:p>
        </p:txBody>
      </p:sp>
      <p:sp>
        <p:nvSpPr>
          <p:cNvPr id="13" name="Rectangle: Rounded Corners 12">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43AC5A91-E615-4263-9AFB-8FF09C8A23D5}"/>
              </a:ext>
            </a:extLst>
          </p:cNvPr>
          <p:cNvGraphicFramePr>
            <a:graphicFrameLocks noGrp="1"/>
          </p:cNvGraphicFramePr>
          <p:nvPr>
            <p:ph idx="1"/>
            <p:extLst>
              <p:ext uri="{D42A27DB-BD31-4B8C-83A1-F6EECF244321}">
                <p14:modId xmlns:p14="http://schemas.microsoft.com/office/powerpoint/2010/main" val="1558721358"/>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0579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iodic table of elements">
            <a:extLst>
              <a:ext uri="{FF2B5EF4-FFF2-40B4-BE49-F238E27FC236}">
                <a16:creationId xmlns:a16="http://schemas.microsoft.com/office/drawing/2014/main" id="{67C9526D-A314-16EB-B98F-62479DA9E6C3}"/>
              </a:ext>
            </a:extLst>
          </p:cNvPr>
          <p:cNvPicPr>
            <a:picLocks noChangeAspect="1"/>
          </p:cNvPicPr>
          <p:nvPr/>
        </p:nvPicPr>
        <p:blipFill rotWithShape="1">
          <a:blip r:embed="rId2"/>
          <a:srcRect l="30611" r="28432"/>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CE4FBBC7-C61E-C742-24CF-8D2663EF7A80}"/>
              </a:ext>
            </a:extLst>
          </p:cNvPr>
          <p:cNvSpPr>
            <a:spLocks noGrp="1"/>
          </p:cNvSpPr>
          <p:nvPr>
            <p:ph type="title"/>
          </p:nvPr>
        </p:nvSpPr>
        <p:spPr>
          <a:xfrm>
            <a:off x="1137034" y="609600"/>
            <a:ext cx="6831188" cy="1322887"/>
          </a:xfrm>
        </p:spPr>
        <p:txBody>
          <a:bodyPr>
            <a:normAutofit/>
          </a:bodyPr>
          <a:lstStyle/>
          <a:p>
            <a:r>
              <a:rPr lang="en-US" dirty="0" err="1"/>
              <a:t>Main.py</a:t>
            </a:r>
            <a:endParaRPr lang="en-US" dirty="0"/>
          </a:p>
        </p:txBody>
      </p:sp>
      <p:sp>
        <p:nvSpPr>
          <p:cNvPr id="3" name="Content Placeholder 2">
            <a:extLst>
              <a:ext uri="{FF2B5EF4-FFF2-40B4-BE49-F238E27FC236}">
                <a16:creationId xmlns:a16="http://schemas.microsoft.com/office/drawing/2014/main" id="{2DDFBA84-F1BA-62DF-2FDD-A2A1F9757D2B}"/>
              </a:ext>
            </a:extLst>
          </p:cNvPr>
          <p:cNvSpPr>
            <a:spLocks noGrp="1"/>
          </p:cNvSpPr>
          <p:nvPr>
            <p:ph idx="1"/>
          </p:nvPr>
        </p:nvSpPr>
        <p:spPr>
          <a:xfrm>
            <a:off x="1137035" y="2194102"/>
            <a:ext cx="6516216" cy="3908585"/>
          </a:xfrm>
        </p:spPr>
        <p:txBody>
          <a:bodyPr>
            <a:normAutofit/>
          </a:bodyPr>
          <a:lstStyle/>
          <a:p>
            <a:r>
              <a:rPr lang="en-US" sz="1900"/>
              <a:t>The script then loops all of the interest rates in the range declared by the user (stepping by 0.25% each time) inside a loop of each of the loan term years (stepping 1 year at a time)</a:t>
            </a:r>
          </a:p>
          <a:p>
            <a:r>
              <a:rPr lang="en-US" sz="1900"/>
              <a:t>The loop performs the repayment calculator function then appends the csv row with the data decalred and prints the result to terminal.</a:t>
            </a:r>
          </a:p>
          <a:p>
            <a:pPr lvl="1"/>
            <a:r>
              <a:rPr lang="en-US" sz="1900"/>
              <a:t>This uses f string to make the text visually appealing and understandable by the user instead of simply providing the output with no context.</a:t>
            </a:r>
          </a:p>
          <a:p>
            <a:r>
              <a:rPr lang="en-US" sz="1900"/>
              <a:t>After the loop completes the script will ask if the user wishes to export the results. If yes it will then export a csv to the desktop and if no will close the program.</a:t>
            </a:r>
          </a:p>
        </p:txBody>
      </p:sp>
    </p:spTree>
    <p:extLst>
      <p:ext uri="{BB962C8B-B14F-4D97-AF65-F5344CB8AC3E}">
        <p14:creationId xmlns:p14="http://schemas.microsoft.com/office/powerpoint/2010/main" val="3797082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21889721-0144-43C7-9B0C-EB4DF85CEA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7" name="Color">
              <a:extLst>
                <a:ext uri="{FF2B5EF4-FFF2-40B4-BE49-F238E27FC236}">
                  <a16:creationId xmlns:a16="http://schemas.microsoft.com/office/drawing/2014/main" id="{06790A54-01AE-410F-8640-FFD693B15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lor">
              <a:extLst>
                <a:ext uri="{FF2B5EF4-FFF2-40B4-BE49-F238E27FC236}">
                  <a16:creationId xmlns:a16="http://schemas.microsoft.com/office/drawing/2014/main" id="{2EA9F13C-98C2-44AC-89E9-4646E04BA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Content Placeholder 8" descr="A screen shot of a computer screen&#10;&#10;Description automatically generated">
            <a:extLst>
              <a:ext uri="{FF2B5EF4-FFF2-40B4-BE49-F238E27FC236}">
                <a16:creationId xmlns:a16="http://schemas.microsoft.com/office/drawing/2014/main" id="{760F751A-480F-7256-0813-0E49D2DF2862}"/>
              </a:ext>
            </a:extLst>
          </p:cNvPr>
          <p:cNvPicPr>
            <a:picLocks noGrp="1" noChangeAspect="1"/>
          </p:cNvPicPr>
          <p:nvPr>
            <p:ph sz="half" idx="2"/>
          </p:nvPr>
        </p:nvPicPr>
        <p:blipFill rotWithShape="1">
          <a:blip r:embed="rId2"/>
          <a:srcRect r="18454" b="-2"/>
          <a:stretch/>
        </p:blipFill>
        <p:spPr>
          <a:xfrm>
            <a:off x="6792172" y="598259"/>
            <a:ext cx="4756760" cy="2814583"/>
          </a:xfrm>
          <a:prstGeom prst="rect">
            <a:avLst/>
          </a:prstGeom>
        </p:spPr>
      </p:pic>
      <p:pic>
        <p:nvPicPr>
          <p:cNvPr id="7" name="Content Placeholder 6" descr="A computer screen shot of a program code&#10;&#10;Description automatically generated">
            <a:extLst>
              <a:ext uri="{FF2B5EF4-FFF2-40B4-BE49-F238E27FC236}">
                <a16:creationId xmlns:a16="http://schemas.microsoft.com/office/drawing/2014/main" id="{37A86CC1-BB34-801E-BDEF-E35632CF4326}"/>
              </a:ext>
            </a:extLst>
          </p:cNvPr>
          <p:cNvPicPr>
            <a:picLocks noGrp="1" noChangeAspect="1"/>
          </p:cNvPicPr>
          <p:nvPr>
            <p:ph sz="half" idx="1"/>
          </p:nvPr>
        </p:nvPicPr>
        <p:blipFill rotWithShape="1">
          <a:blip r:embed="rId3"/>
          <a:srcRect t="5703" r="1" b="16951"/>
          <a:stretch/>
        </p:blipFill>
        <p:spPr>
          <a:xfrm>
            <a:off x="6792172" y="3464418"/>
            <a:ext cx="4756760" cy="2814583"/>
          </a:xfrm>
          <a:prstGeom prst="rect">
            <a:avLst/>
          </a:prstGeom>
        </p:spPr>
      </p:pic>
      <p:grpSp>
        <p:nvGrpSpPr>
          <p:cNvPr id="20" name="Group 19">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1" name="Freeform: Shape 20">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3C3CAB7-2B45-C841-FF63-CD63D5DF2C5D}"/>
              </a:ext>
            </a:extLst>
          </p:cNvPr>
          <p:cNvSpPr>
            <a:spLocks noGrp="1"/>
          </p:cNvSpPr>
          <p:nvPr>
            <p:ph type="title"/>
          </p:nvPr>
        </p:nvSpPr>
        <p:spPr>
          <a:xfrm>
            <a:off x="1012644" y="841664"/>
            <a:ext cx="5203990" cy="2782723"/>
          </a:xfrm>
        </p:spPr>
        <p:txBody>
          <a:bodyPr vert="horz" lIns="91440" tIns="45720" rIns="91440" bIns="45720" rtlCol="0" anchor="b">
            <a:normAutofit/>
          </a:bodyPr>
          <a:lstStyle/>
          <a:p>
            <a:r>
              <a:rPr lang="en-US" sz="4800" kern="1200">
                <a:solidFill>
                  <a:schemeClr val="bg1"/>
                </a:solidFill>
                <a:latin typeface="+mj-lt"/>
                <a:ea typeface="+mj-ea"/>
                <a:cs typeface="+mj-cs"/>
              </a:rPr>
              <a:t>Main.py</a:t>
            </a:r>
          </a:p>
        </p:txBody>
      </p:sp>
    </p:spTree>
    <p:extLst>
      <p:ext uri="{BB962C8B-B14F-4D97-AF65-F5344CB8AC3E}">
        <p14:creationId xmlns:p14="http://schemas.microsoft.com/office/powerpoint/2010/main" val="3498373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0B2DAD-7E0A-DE87-E597-850BADBBADE6}"/>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mj-lt"/>
                <a:ea typeface="+mj-ea"/>
                <a:cs typeface="+mj-cs"/>
              </a:rPr>
              <a:t>Tests</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6D1443-C45B-D406-C713-C00EB85FC0EC}"/>
              </a:ext>
            </a:extLst>
          </p:cNvPr>
          <p:cNvSpPr>
            <a:spLocks noGrp="1"/>
          </p:cNvSpPr>
          <p:nvPr>
            <p:ph sz="half" idx="1"/>
          </p:nvPr>
        </p:nvSpPr>
        <p:spPr>
          <a:xfrm>
            <a:off x="4654295" y="502920"/>
            <a:ext cx="6894576" cy="1463040"/>
          </a:xfrm>
        </p:spPr>
        <p:txBody>
          <a:bodyPr vert="horz" lIns="91440" tIns="45720" rIns="91440" bIns="45720" rtlCol="0" anchor="ctr">
            <a:normAutofit/>
          </a:bodyPr>
          <a:lstStyle/>
          <a:p>
            <a:r>
              <a:rPr lang="en-US" sz="1000"/>
              <a:t>There are 2 test scripts and an additional validation script that is used in conjunction.</a:t>
            </a:r>
          </a:p>
          <a:p>
            <a:r>
              <a:rPr lang="en-US" sz="1000"/>
              <a:t>These are tested using pytest</a:t>
            </a:r>
          </a:p>
          <a:p>
            <a:r>
              <a:rPr lang="en-US" sz="1000"/>
              <a:t>Test_calculations works on the ‘calculations’ function to ensure the mathematic operation works as intended by parsing known loan details and repayments.</a:t>
            </a:r>
          </a:p>
          <a:p>
            <a:r>
              <a:rPr lang="en-US" sz="1000"/>
              <a:t>Had to investigate the ‘abs’ function, as the output was not always 100% due to loan term, interest rates and rounding.</a:t>
            </a:r>
          </a:p>
          <a:p>
            <a:r>
              <a:rPr lang="en-US" sz="1000"/>
              <a:t>Test_input uses the validation script to make sure that errors are handled correctly.</a:t>
            </a:r>
          </a:p>
        </p:txBody>
      </p:sp>
      <p:pic>
        <p:nvPicPr>
          <p:cNvPr id="6" name="Content Placeholder 5" descr="A screenshot of a computer&#10;&#10;Description automatically generated">
            <a:extLst>
              <a:ext uri="{FF2B5EF4-FFF2-40B4-BE49-F238E27FC236}">
                <a16:creationId xmlns:a16="http://schemas.microsoft.com/office/drawing/2014/main" id="{0462F23E-CEA0-15D3-3ADD-4AF6E38317FF}"/>
              </a:ext>
            </a:extLst>
          </p:cNvPr>
          <p:cNvPicPr>
            <a:picLocks noGrp="1" noChangeAspect="1"/>
          </p:cNvPicPr>
          <p:nvPr>
            <p:ph sz="half" idx="2"/>
          </p:nvPr>
        </p:nvPicPr>
        <p:blipFill>
          <a:blip r:embed="rId2"/>
          <a:stretch>
            <a:fillRect/>
          </a:stretch>
        </p:blipFill>
        <p:spPr>
          <a:xfrm>
            <a:off x="630936" y="3028696"/>
            <a:ext cx="10917936" cy="2483831"/>
          </a:xfrm>
          <a:prstGeom prst="rect">
            <a:avLst/>
          </a:prstGeom>
        </p:spPr>
      </p:pic>
    </p:spTree>
    <p:extLst>
      <p:ext uri="{BB962C8B-B14F-4D97-AF65-F5344CB8AC3E}">
        <p14:creationId xmlns:p14="http://schemas.microsoft.com/office/powerpoint/2010/main" val="184504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A4C60-CCDB-16DC-3FD0-1D4387605595}"/>
              </a:ext>
            </a:extLst>
          </p:cNvPr>
          <p:cNvSpPr>
            <a:spLocks noGrp="1"/>
          </p:cNvSpPr>
          <p:nvPr>
            <p:ph type="title"/>
          </p:nvPr>
        </p:nvSpPr>
        <p:spPr>
          <a:xfrm>
            <a:off x="4553733" y="548464"/>
            <a:ext cx="6798541" cy="1675623"/>
          </a:xfrm>
        </p:spPr>
        <p:txBody>
          <a:bodyPr anchor="b">
            <a:normAutofit/>
          </a:bodyPr>
          <a:lstStyle/>
          <a:p>
            <a:r>
              <a:rPr lang="en-US" sz="4000"/>
              <a:t>How the script structure is built</a:t>
            </a:r>
          </a:p>
        </p:txBody>
      </p:sp>
      <p:pic>
        <p:nvPicPr>
          <p:cNvPr id="5" name="Picture 4" descr="Formulae written on a blackboard">
            <a:extLst>
              <a:ext uri="{FF2B5EF4-FFF2-40B4-BE49-F238E27FC236}">
                <a16:creationId xmlns:a16="http://schemas.microsoft.com/office/drawing/2014/main" id="{29567DB9-6B62-20C5-BE74-5390CA9FF604}"/>
              </a:ext>
            </a:extLst>
          </p:cNvPr>
          <p:cNvPicPr>
            <a:picLocks noChangeAspect="1"/>
          </p:cNvPicPr>
          <p:nvPr/>
        </p:nvPicPr>
        <p:blipFill rotWithShape="1">
          <a:blip r:embed="rId2"/>
          <a:srcRect l="27678" r="31476"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F87AA342-861C-61D5-3F48-6E3B8F2F4933}"/>
              </a:ext>
            </a:extLst>
          </p:cNvPr>
          <p:cNvSpPr>
            <a:spLocks noGrp="1"/>
          </p:cNvSpPr>
          <p:nvPr>
            <p:ph idx="1"/>
          </p:nvPr>
        </p:nvSpPr>
        <p:spPr>
          <a:xfrm>
            <a:off x="4553734" y="2409830"/>
            <a:ext cx="6798539" cy="3705217"/>
          </a:xfrm>
        </p:spPr>
        <p:txBody>
          <a:bodyPr>
            <a:normAutofit/>
          </a:bodyPr>
          <a:lstStyle/>
          <a:p>
            <a:r>
              <a:rPr lang="en-US" sz="2000"/>
              <a:t>The script is broken into 5 files which will individually be covered.</a:t>
            </a:r>
          </a:p>
          <a:p>
            <a:r>
              <a:rPr lang="en-US" sz="2000"/>
              <a:t>There is a 6</a:t>
            </a:r>
            <a:r>
              <a:rPr lang="en-US" sz="2000" baseline="30000"/>
              <a:t>th</a:t>
            </a:r>
            <a:r>
              <a:rPr lang="en-US" sz="2000"/>
              <a:t> script (validation.py) which exists for testing purposes in the 2 test scenarios</a:t>
            </a:r>
          </a:p>
          <a:p>
            <a:r>
              <a:rPr lang="en-US" sz="2000"/>
              <a:t>The final 2 scripts are the tests:</a:t>
            </a:r>
          </a:p>
          <a:p>
            <a:pPr lvl="1"/>
            <a:r>
              <a:rPr lang="en-US" sz="2000"/>
              <a:t>test_calculations.py which asserts the mathematical formula is working based off the file calculation.py</a:t>
            </a:r>
          </a:p>
          <a:p>
            <a:pPr lvl="1"/>
            <a:r>
              <a:rPr lang="en-US" sz="2000"/>
              <a:t>test_input.py which assers the input validation is working based where incorrect inputs are declared.</a:t>
            </a:r>
          </a:p>
        </p:txBody>
      </p:sp>
    </p:spTree>
    <p:extLst>
      <p:ext uri="{BB962C8B-B14F-4D97-AF65-F5344CB8AC3E}">
        <p14:creationId xmlns:p14="http://schemas.microsoft.com/office/powerpoint/2010/main" val="85254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DA0FF-F39A-E5CF-5D88-58C0DDF0E69A}"/>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a:t>Calculations.py</a:t>
            </a:r>
          </a:p>
        </p:txBody>
      </p:sp>
      <p:pic>
        <p:nvPicPr>
          <p:cNvPr id="6" name="Content Placeholder 5" descr="A screen shot of a computer&#10;&#10;Description automatically generated">
            <a:extLst>
              <a:ext uri="{FF2B5EF4-FFF2-40B4-BE49-F238E27FC236}">
                <a16:creationId xmlns:a16="http://schemas.microsoft.com/office/drawing/2014/main" id="{A15AD8C6-EC4B-C1D1-D619-826CF8D5D44A}"/>
              </a:ext>
            </a:extLst>
          </p:cNvPr>
          <p:cNvPicPr>
            <a:picLocks noGrp="1" noChangeAspect="1"/>
          </p:cNvPicPr>
          <p:nvPr>
            <p:ph sz="half" idx="2"/>
          </p:nvPr>
        </p:nvPicPr>
        <p:blipFill rotWithShape="1">
          <a:blip r:embed="rId2"/>
          <a:srcRect r="3072" b="1"/>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5D55504D-9CAB-CA48-FE63-E06C04B7D1B5}"/>
              </a:ext>
            </a:extLst>
          </p:cNvPr>
          <p:cNvSpPr>
            <a:spLocks noGrp="1"/>
          </p:cNvSpPr>
          <p:nvPr>
            <p:ph sz="half" idx="1"/>
          </p:nvPr>
        </p:nvSpPr>
        <p:spPr>
          <a:xfrm>
            <a:off x="4223982" y="3752850"/>
            <a:ext cx="7485413" cy="2452687"/>
          </a:xfrm>
        </p:spPr>
        <p:txBody>
          <a:bodyPr vert="horz" lIns="91440" tIns="45720" rIns="91440" bIns="45720" rtlCol="0" anchor="ctr">
            <a:normAutofit/>
          </a:bodyPr>
          <a:lstStyle/>
          <a:p>
            <a:r>
              <a:rPr lang="en-US" sz="1800"/>
              <a:t>First part of script developed, as it was necessary to first confirm that the calculation for loan repayments was correct</a:t>
            </a:r>
          </a:p>
          <a:p>
            <a:r>
              <a:rPr lang="en-US" sz="1800"/>
              <a:t>We define 2 functions:</a:t>
            </a:r>
          </a:p>
          <a:p>
            <a:pPr lvl="1"/>
            <a:r>
              <a:rPr lang="en-US" sz="1800"/>
              <a:t>Init – to initialize the loan details to be used (the loan_details are ‘stored’ in a separate class and are not used directly in this script, but are imported into the main)</a:t>
            </a:r>
          </a:p>
          <a:p>
            <a:pPr lvl="1"/>
            <a:r>
              <a:rPr lang="en-US" sz="1800"/>
              <a:t>Calculate_loan_repayments – to perform the actual calculation by parsing the information in laon_details</a:t>
            </a:r>
          </a:p>
        </p:txBody>
      </p:sp>
    </p:spTree>
    <p:extLst>
      <p:ext uri="{BB962C8B-B14F-4D97-AF65-F5344CB8AC3E}">
        <p14:creationId xmlns:p14="http://schemas.microsoft.com/office/powerpoint/2010/main" val="420001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8EF39-1D20-C3AC-6452-8E0B4B05043F}"/>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Data_writer.py</a:t>
            </a:r>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74142F-E03C-B839-C9AA-B6BA2C5BF49A}"/>
              </a:ext>
            </a:extLst>
          </p:cNvPr>
          <p:cNvSpPr>
            <a:spLocks noGrp="1"/>
          </p:cNvSpPr>
          <p:nvPr>
            <p:ph sz="half" idx="1"/>
          </p:nvPr>
        </p:nvSpPr>
        <p:spPr>
          <a:xfrm>
            <a:off x="793661" y="2599509"/>
            <a:ext cx="4530898" cy="3639450"/>
          </a:xfrm>
        </p:spPr>
        <p:txBody>
          <a:bodyPr vert="horz" lIns="91440" tIns="45720" rIns="91440" bIns="45720" rtlCol="0" anchor="ctr">
            <a:normAutofit/>
          </a:bodyPr>
          <a:lstStyle/>
          <a:p>
            <a:r>
              <a:rPr lang="en-US" sz="2000"/>
              <a:t>This was a ‘stetch’ goal, where it wasn’t necessary for the code to run, however if time allowed was an added feature</a:t>
            </a:r>
          </a:p>
          <a:p>
            <a:r>
              <a:rPr lang="en-US" sz="2000"/>
              <a:t>This code imports the standard library csv for python and uses the @staticmethod to call a class without creating an instance of it.</a:t>
            </a:r>
          </a:p>
          <a:p>
            <a:r>
              <a:rPr lang="en-US" sz="2000"/>
              <a:t>The code the defines how to write a csv file (for later use) </a:t>
            </a:r>
          </a:p>
        </p:txBody>
      </p:sp>
      <p:pic>
        <p:nvPicPr>
          <p:cNvPr id="10" name="Content Placeholder 9" descr="A screen shot of a computer code&#10;&#10;Description automatically generated">
            <a:extLst>
              <a:ext uri="{FF2B5EF4-FFF2-40B4-BE49-F238E27FC236}">
                <a16:creationId xmlns:a16="http://schemas.microsoft.com/office/drawing/2014/main" id="{7056F9A1-7A94-E5D7-BC69-516A64D133ED}"/>
              </a:ext>
            </a:extLst>
          </p:cNvPr>
          <p:cNvPicPr>
            <a:picLocks noGrp="1" noChangeAspect="1"/>
          </p:cNvPicPr>
          <p:nvPr>
            <p:ph sz="half" idx="2"/>
          </p:nvPr>
        </p:nvPicPr>
        <p:blipFill>
          <a:blip r:embed="rId2"/>
          <a:stretch>
            <a:fillRect/>
          </a:stretch>
        </p:blipFill>
        <p:spPr>
          <a:xfrm>
            <a:off x="5911532" y="3420765"/>
            <a:ext cx="5150277" cy="1841224"/>
          </a:xfrm>
          <a:prstGeom prst="rect">
            <a:avLst/>
          </a:prstGeom>
        </p:spPr>
      </p:pic>
      <p:sp>
        <p:nvSpPr>
          <p:cNvPr id="21" name="Rectangle 2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296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0105C9F-E890-CE8E-3B7D-668262963795}"/>
              </a:ext>
            </a:extLst>
          </p:cNvPr>
          <p:cNvSpPr>
            <a:spLocks noGrp="1"/>
          </p:cNvSpPr>
          <p:nvPr>
            <p:ph type="title"/>
          </p:nvPr>
        </p:nvSpPr>
        <p:spPr>
          <a:xfrm>
            <a:off x="6513788" y="365125"/>
            <a:ext cx="4840010" cy="1807305"/>
          </a:xfrm>
        </p:spPr>
        <p:txBody>
          <a:bodyPr>
            <a:normAutofit/>
          </a:bodyPr>
          <a:lstStyle/>
          <a:p>
            <a:r>
              <a:rPr lang="en-US" dirty="0" err="1"/>
              <a:t>Input.py</a:t>
            </a:r>
            <a:endParaRPr lang="en-US" dirty="0"/>
          </a:p>
        </p:txBody>
      </p:sp>
      <p:pic>
        <p:nvPicPr>
          <p:cNvPr id="8" name="Picture 7" descr="Top view of cubes connected with black lines">
            <a:extLst>
              <a:ext uri="{FF2B5EF4-FFF2-40B4-BE49-F238E27FC236}">
                <a16:creationId xmlns:a16="http://schemas.microsoft.com/office/drawing/2014/main" id="{165F0898-8CF8-C53D-CAC1-5A4570D6A39D}"/>
              </a:ext>
            </a:extLst>
          </p:cNvPr>
          <p:cNvPicPr>
            <a:picLocks noChangeAspect="1"/>
          </p:cNvPicPr>
          <p:nvPr/>
        </p:nvPicPr>
        <p:blipFill rotWithShape="1">
          <a:blip r:embed="rId2"/>
          <a:srcRect l="21515" r="1159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Content Placeholder 5">
            <a:extLst>
              <a:ext uri="{FF2B5EF4-FFF2-40B4-BE49-F238E27FC236}">
                <a16:creationId xmlns:a16="http://schemas.microsoft.com/office/drawing/2014/main" id="{14BB4C4B-B70B-C505-0D66-C18C75D59434}"/>
              </a:ext>
            </a:extLst>
          </p:cNvPr>
          <p:cNvSpPr>
            <a:spLocks noGrp="1"/>
          </p:cNvSpPr>
          <p:nvPr>
            <p:ph idx="1"/>
          </p:nvPr>
        </p:nvSpPr>
        <p:spPr>
          <a:xfrm>
            <a:off x="6513788" y="2333297"/>
            <a:ext cx="4840010" cy="3843666"/>
          </a:xfrm>
        </p:spPr>
        <p:txBody>
          <a:bodyPr>
            <a:normAutofit/>
          </a:bodyPr>
          <a:lstStyle/>
          <a:p>
            <a:r>
              <a:rPr lang="en-US" sz="1600"/>
              <a:t>The largest code block, however in some ways the most simple.</a:t>
            </a:r>
          </a:p>
          <a:p>
            <a:r>
              <a:rPr lang="en-US" sz="1600"/>
              <a:t>This stores all of the user inputs as varibales.</a:t>
            </a:r>
          </a:p>
          <a:p>
            <a:r>
              <a:rPr lang="en-US" sz="1600"/>
              <a:t>After building the basic necessity of the code I added some additional features:</a:t>
            </a:r>
          </a:p>
          <a:p>
            <a:pPr lvl="1"/>
            <a:r>
              <a:rPr lang="en-US" sz="1600"/>
              <a:t>Applying the DRY principal I defined a function to clear the terminal, that can then be used in each other function with a single line ```self.clear_terminal()```</a:t>
            </a:r>
          </a:p>
          <a:p>
            <a:pPr lvl="1"/>
            <a:r>
              <a:rPr lang="en-US" sz="1600"/>
              <a:t>A confirm input step to display back what the user had declared and allowed for the user to start over if information was wrong – this came about when testing and being irritated that I had to go through the entire code or close the terminal if something went wrong.</a:t>
            </a:r>
          </a:p>
          <a:p>
            <a:endParaRPr lang="en-US" sz="1600"/>
          </a:p>
        </p:txBody>
      </p:sp>
    </p:spTree>
    <p:extLst>
      <p:ext uri="{BB962C8B-B14F-4D97-AF65-F5344CB8AC3E}">
        <p14:creationId xmlns:p14="http://schemas.microsoft.com/office/powerpoint/2010/main" val="2425356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0105C9F-E890-CE8E-3B7D-668262963795}"/>
              </a:ext>
            </a:extLst>
          </p:cNvPr>
          <p:cNvSpPr>
            <a:spLocks noGrp="1"/>
          </p:cNvSpPr>
          <p:nvPr>
            <p:ph type="title"/>
          </p:nvPr>
        </p:nvSpPr>
        <p:spPr>
          <a:xfrm>
            <a:off x="838201" y="365125"/>
            <a:ext cx="5251316" cy="1807305"/>
          </a:xfrm>
        </p:spPr>
        <p:txBody>
          <a:bodyPr>
            <a:normAutofit/>
          </a:bodyPr>
          <a:lstStyle/>
          <a:p>
            <a:r>
              <a:rPr lang="en-US" dirty="0" err="1"/>
              <a:t>Input.py</a:t>
            </a:r>
            <a:endParaRPr lang="en-US" dirty="0"/>
          </a:p>
        </p:txBody>
      </p:sp>
      <p:sp>
        <p:nvSpPr>
          <p:cNvPr id="6" name="Content Placeholder 5">
            <a:extLst>
              <a:ext uri="{FF2B5EF4-FFF2-40B4-BE49-F238E27FC236}">
                <a16:creationId xmlns:a16="http://schemas.microsoft.com/office/drawing/2014/main" id="{14BB4C4B-B70B-C505-0D66-C18C75D59434}"/>
              </a:ext>
            </a:extLst>
          </p:cNvPr>
          <p:cNvSpPr>
            <a:spLocks noGrp="1"/>
          </p:cNvSpPr>
          <p:nvPr>
            <p:ph idx="1"/>
          </p:nvPr>
        </p:nvSpPr>
        <p:spPr>
          <a:xfrm>
            <a:off x="838200" y="2333297"/>
            <a:ext cx="4619621" cy="3843666"/>
          </a:xfrm>
        </p:spPr>
        <p:txBody>
          <a:bodyPr>
            <a:normAutofit/>
          </a:bodyPr>
          <a:lstStyle/>
          <a:p>
            <a:r>
              <a:rPr lang="en-US" sz="1900"/>
              <a:t>Cont</a:t>
            </a:r>
          </a:p>
          <a:p>
            <a:pPr lvl="1"/>
            <a:r>
              <a:rPr lang="en-US" sz="1900"/>
              <a:t>An exit (and confirmation) function that allows a user to type exit at any input to leave the program early</a:t>
            </a:r>
          </a:p>
          <a:p>
            <a:pPr lvl="1"/>
            <a:r>
              <a:rPr lang="en-US" sz="1900"/>
              <a:t>Error handling to ensure that correct inputs are being delared, and if not providing feedback to the user, and allow them to try again.</a:t>
            </a:r>
          </a:p>
          <a:p>
            <a:r>
              <a:rPr lang="en-US" sz="1900"/>
              <a:t>This part of the code took the shortest time to build the ‘basics’ (inputs and variables) but also the longest in refinement to handle the added features that make it more user friendly</a:t>
            </a:r>
          </a:p>
        </p:txBody>
      </p:sp>
      <p:pic>
        <p:nvPicPr>
          <p:cNvPr id="8" name="Picture 7" descr="Blue and orange gradient with arrows">
            <a:extLst>
              <a:ext uri="{FF2B5EF4-FFF2-40B4-BE49-F238E27FC236}">
                <a16:creationId xmlns:a16="http://schemas.microsoft.com/office/drawing/2014/main" id="{8F3B5009-CFE0-E038-1537-79C1ACCED5C2}"/>
              </a:ext>
            </a:extLst>
          </p:cNvPr>
          <p:cNvPicPr>
            <a:picLocks noChangeAspect="1"/>
          </p:cNvPicPr>
          <p:nvPr/>
        </p:nvPicPr>
        <p:blipFill rotWithShape="1">
          <a:blip r:embed="rId2"/>
          <a:srcRect l="36946" r="1088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98029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3E818-EEBB-B626-376B-F5751F8D6CC4}"/>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a:solidFill>
                  <a:schemeClr val="tx1"/>
                </a:solidFill>
                <a:latin typeface="+mj-lt"/>
                <a:ea typeface="+mj-ea"/>
                <a:cs typeface="+mj-cs"/>
              </a:rPr>
              <a:t>Input.py</a:t>
            </a:r>
          </a:p>
        </p:txBody>
      </p:sp>
      <p:pic>
        <p:nvPicPr>
          <p:cNvPr id="9" name="Content Placeholder 8" descr="A computer screen shot of text&#10;&#10;Description automatically generated">
            <a:extLst>
              <a:ext uri="{FF2B5EF4-FFF2-40B4-BE49-F238E27FC236}">
                <a16:creationId xmlns:a16="http://schemas.microsoft.com/office/drawing/2014/main" id="{DD7633D7-9E3A-3947-1AF9-8F21623459C0}"/>
              </a:ext>
            </a:extLst>
          </p:cNvPr>
          <p:cNvPicPr>
            <a:picLocks noGrp="1" noChangeAspect="1"/>
          </p:cNvPicPr>
          <p:nvPr>
            <p:ph sz="half" idx="2"/>
          </p:nvPr>
        </p:nvPicPr>
        <p:blipFill rotWithShape="1">
          <a:blip r:embed="rId2"/>
          <a:srcRect t="5522" r="-2" b="4191"/>
          <a:stretch/>
        </p:blipFill>
        <p:spPr>
          <a:xfrm>
            <a:off x="198741" y="2410448"/>
            <a:ext cx="5803323" cy="3890357"/>
          </a:xfrm>
          <a:prstGeom prst="rect">
            <a:avLst/>
          </a:prstGeom>
        </p:spPr>
      </p:pic>
      <p:pic>
        <p:nvPicPr>
          <p:cNvPr id="7" name="Content Placeholder 6" descr="A screen shot of a computer program&#10;&#10;Description automatically generated">
            <a:extLst>
              <a:ext uri="{FF2B5EF4-FFF2-40B4-BE49-F238E27FC236}">
                <a16:creationId xmlns:a16="http://schemas.microsoft.com/office/drawing/2014/main" id="{528A8385-90A6-5D90-3A1A-F7C38974E335}"/>
              </a:ext>
            </a:extLst>
          </p:cNvPr>
          <p:cNvPicPr>
            <a:picLocks noChangeAspect="1"/>
          </p:cNvPicPr>
          <p:nvPr/>
        </p:nvPicPr>
        <p:blipFill rotWithShape="1">
          <a:blip r:embed="rId3"/>
          <a:srcRect t="3151" r="-2" b="15096"/>
          <a:stretch/>
        </p:blipFill>
        <p:spPr>
          <a:xfrm>
            <a:off x="6189934" y="2410448"/>
            <a:ext cx="5803323" cy="3890357"/>
          </a:xfrm>
          <a:prstGeom prst="rect">
            <a:avLst/>
          </a:prstGeom>
        </p:spPr>
      </p:pic>
    </p:spTree>
    <p:extLst>
      <p:ext uri="{BB962C8B-B14F-4D97-AF65-F5344CB8AC3E}">
        <p14:creationId xmlns:p14="http://schemas.microsoft.com/office/powerpoint/2010/main" val="3433111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olor Cover">
            <a:extLst>
              <a:ext uri="{FF2B5EF4-FFF2-40B4-BE49-F238E27FC236}">
                <a16:creationId xmlns:a16="http://schemas.microsoft.com/office/drawing/2014/main" id="{8B2B1708-8CE4-4A20-94F5-55118AE2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3E84BE2F-C43D-43D9-A96D-1526003268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8" name="Color">
              <a:extLst>
                <a:ext uri="{FF2B5EF4-FFF2-40B4-BE49-F238E27FC236}">
                  <a16:creationId xmlns:a16="http://schemas.microsoft.com/office/drawing/2014/main" id="{E7400609-3385-4926-AD61-85A199F074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olor">
              <a:extLst>
                <a:ext uri="{FF2B5EF4-FFF2-40B4-BE49-F238E27FC236}">
                  <a16:creationId xmlns:a16="http://schemas.microsoft.com/office/drawing/2014/main" id="{9E9E1A20-C3CA-40B4-8D3A-3EAC12D69A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Content Placeholder 5" descr="A screen shot of a computer program&#10;&#10;Description automatically generated">
            <a:extLst>
              <a:ext uri="{FF2B5EF4-FFF2-40B4-BE49-F238E27FC236}">
                <a16:creationId xmlns:a16="http://schemas.microsoft.com/office/drawing/2014/main" id="{E570A2F7-8573-2387-815E-98490605D486}"/>
              </a:ext>
            </a:extLst>
          </p:cNvPr>
          <p:cNvPicPr>
            <a:picLocks noGrp="1" noChangeAspect="1"/>
          </p:cNvPicPr>
          <p:nvPr>
            <p:ph sz="half" idx="1"/>
          </p:nvPr>
        </p:nvPicPr>
        <p:blipFill>
          <a:blip r:embed="rId2"/>
          <a:stretch>
            <a:fillRect/>
          </a:stretch>
        </p:blipFill>
        <p:spPr>
          <a:xfrm>
            <a:off x="6792172" y="598259"/>
            <a:ext cx="4633060" cy="2814583"/>
          </a:xfrm>
          <a:prstGeom prst="rect">
            <a:avLst/>
          </a:prstGeom>
        </p:spPr>
      </p:pic>
      <p:pic>
        <p:nvPicPr>
          <p:cNvPr id="8" name="Content Placeholder 7" descr="A screen shot of a computer program&#10;&#10;Description automatically generated">
            <a:extLst>
              <a:ext uri="{FF2B5EF4-FFF2-40B4-BE49-F238E27FC236}">
                <a16:creationId xmlns:a16="http://schemas.microsoft.com/office/drawing/2014/main" id="{E09B150E-A09D-3C96-FAB7-E94501F9BBB9}"/>
              </a:ext>
            </a:extLst>
          </p:cNvPr>
          <p:cNvPicPr>
            <a:picLocks noGrp="1" noChangeAspect="1"/>
          </p:cNvPicPr>
          <p:nvPr>
            <p:ph sz="half" idx="2"/>
          </p:nvPr>
        </p:nvPicPr>
        <p:blipFill>
          <a:blip r:embed="rId3"/>
          <a:stretch>
            <a:fillRect/>
          </a:stretch>
        </p:blipFill>
        <p:spPr>
          <a:xfrm>
            <a:off x="6792172" y="4027385"/>
            <a:ext cx="4756760" cy="1688648"/>
          </a:xfrm>
          <a:prstGeom prst="rect">
            <a:avLst/>
          </a:prstGeom>
        </p:spPr>
      </p:pic>
      <p:grpSp>
        <p:nvGrpSpPr>
          <p:cNvPr id="21" name="Group 20">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2" name="Freeform: Shape 21">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DA4383A-80AE-E831-9393-8C6468E071F6}"/>
              </a:ext>
            </a:extLst>
          </p:cNvPr>
          <p:cNvSpPr>
            <a:spLocks noGrp="1"/>
          </p:cNvSpPr>
          <p:nvPr>
            <p:ph type="title"/>
          </p:nvPr>
        </p:nvSpPr>
        <p:spPr>
          <a:xfrm>
            <a:off x="1012644" y="598260"/>
            <a:ext cx="4879001" cy="3026128"/>
          </a:xfrm>
        </p:spPr>
        <p:txBody>
          <a:bodyPr vert="horz" lIns="91440" tIns="45720" rIns="91440" bIns="45720" rtlCol="0" anchor="b">
            <a:normAutofit/>
          </a:bodyPr>
          <a:lstStyle/>
          <a:p>
            <a:r>
              <a:rPr lang="en-US" sz="4800">
                <a:solidFill>
                  <a:schemeClr val="bg1"/>
                </a:solidFill>
              </a:rPr>
              <a:t>Input.py</a:t>
            </a:r>
          </a:p>
        </p:txBody>
      </p:sp>
    </p:spTree>
    <p:extLst>
      <p:ext uri="{BB962C8B-B14F-4D97-AF65-F5344CB8AC3E}">
        <p14:creationId xmlns:p14="http://schemas.microsoft.com/office/powerpoint/2010/main" val="279167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041333-2A3F-5FDD-4718-B50CF1455C1D}"/>
              </a:ext>
            </a:extLst>
          </p:cNvPr>
          <p:cNvSpPr>
            <a:spLocks noGrp="1"/>
          </p:cNvSpPr>
          <p:nvPr>
            <p:ph type="title"/>
          </p:nvPr>
        </p:nvSpPr>
        <p:spPr>
          <a:xfrm>
            <a:off x="838200" y="3905833"/>
            <a:ext cx="4215063" cy="2398713"/>
          </a:xfrm>
        </p:spPr>
        <p:txBody>
          <a:bodyPr vert="horz" lIns="91440" tIns="45720" rIns="91440" bIns="45720" rtlCol="0" anchor="ctr">
            <a:normAutofit/>
          </a:bodyPr>
          <a:lstStyle/>
          <a:p>
            <a:r>
              <a:rPr lang="en-US" kern="1200">
                <a:solidFill>
                  <a:schemeClr val="tx1"/>
                </a:solidFill>
                <a:latin typeface="+mj-lt"/>
                <a:ea typeface="+mj-ea"/>
                <a:cs typeface="+mj-cs"/>
              </a:rPr>
              <a:t>Loan_details.py</a:t>
            </a:r>
          </a:p>
        </p:txBody>
      </p:sp>
      <p:pic>
        <p:nvPicPr>
          <p:cNvPr id="6" name="Content Placeholder 5" descr="A screen shot of a computer&#10;&#10;Description automatically generated">
            <a:extLst>
              <a:ext uri="{FF2B5EF4-FFF2-40B4-BE49-F238E27FC236}">
                <a16:creationId xmlns:a16="http://schemas.microsoft.com/office/drawing/2014/main" id="{77E8E32D-BFA5-7059-24FB-E9F7D6AD5EBC}"/>
              </a:ext>
            </a:extLst>
          </p:cNvPr>
          <p:cNvPicPr>
            <a:picLocks noGrp="1" noChangeAspect="1"/>
          </p:cNvPicPr>
          <p:nvPr>
            <p:ph sz="half" idx="2"/>
          </p:nvPr>
        </p:nvPicPr>
        <p:blipFill>
          <a:blip r:embed="rId2"/>
          <a:stretch>
            <a:fillRect/>
          </a:stretch>
        </p:blipFill>
        <p:spPr>
          <a:xfrm>
            <a:off x="1158955" y="849944"/>
            <a:ext cx="9875259" cy="1876299"/>
          </a:xfrm>
          <a:prstGeom prst="rect">
            <a:avLst/>
          </a:prstGeom>
        </p:spPr>
      </p:pic>
      <p:sp>
        <p:nvSpPr>
          <p:cNvPr id="3" name="Content Placeholder 2">
            <a:extLst>
              <a:ext uri="{FF2B5EF4-FFF2-40B4-BE49-F238E27FC236}">
                <a16:creationId xmlns:a16="http://schemas.microsoft.com/office/drawing/2014/main" id="{179E74EA-8360-CD3F-4DDF-9F41EA7CDE5B}"/>
              </a:ext>
            </a:extLst>
          </p:cNvPr>
          <p:cNvSpPr>
            <a:spLocks noGrp="1"/>
          </p:cNvSpPr>
          <p:nvPr>
            <p:ph sz="half" idx="1"/>
          </p:nvPr>
        </p:nvSpPr>
        <p:spPr>
          <a:xfrm>
            <a:off x="5630779" y="3884452"/>
            <a:ext cx="5723021" cy="2398713"/>
          </a:xfrm>
        </p:spPr>
        <p:txBody>
          <a:bodyPr vert="horz" lIns="91440" tIns="45720" rIns="91440" bIns="45720" rtlCol="0" anchor="ctr">
            <a:normAutofit/>
          </a:bodyPr>
          <a:lstStyle/>
          <a:p>
            <a:r>
              <a:rPr lang="en-US" sz="2000"/>
              <a:t>The Class creates an object that represents the loan and all the details.</a:t>
            </a:r>
          </a:p>
          <a:p>
            <a:r>
              <a:rPr lang="en-US" sz="2000"/>
              <a:t>Originally I had not had a class for this function and housed it directly in ‘main.py’ however for Organisation, reuse and potential future extention I separated this into its own file and class.</a:t>
            </a:r>
          </a:p>
        </p:txBody>
      </p:sp>
    </p:spTree>
    <p:extLst>
      <p:ext uri="{BB962C8B-B14F-4D97-AF65-F5344CB8AC3E}">
        <p14:creationId xmlns:p14="http://schemas.microsoft.com/office/powerpoint/2010/main" val="671096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909</Words>
  <Application>Microsoft Macintosh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What does the script do?</vt:lpstr>
      <vt:lpstr>How the script structure is built</vt:lpstr>
      <vt:lpstr>Calculations.py</vt:lpstr>
      <vt:lpstr>Data_writer.py</vt:lpstr>
      <vt:lpstr>Input.py</vt:lpstr>
      <vt:lpstr>Input.py</vt:lpstr>
      <vt:lpstr>Input.py</vt:lpstr>
      <vt:lpstr>Input.py</vt:lpstr>
      <vt:lpstr>Loan_details.py</vt:lpstr>
      <vt:lpstr>Main.py</vt:lpstr>
      <vt:lpstr>Main.py</vt:lpstr>
      <vt:lpstr>Main.py</vt:lpstr>
      <vt:lpstr>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does the script do?</dc:title>
  <dc:creator>Dillon Cotter</dc:creator>
  <cp:lastModifiedBy>Dillon Cotter</cp:lastModifiedBy>
  <cp:revision>1</cp:revision>
  <dcterms:created xsi:type="dcterms:W3CDTF">2023-07-11T22:33:59Z</dcterms:created>
  <dcterms:modified xsi:type="dcterms:W3CDTF">2023-07-12T00:07:03Z</dcterms:modified>
</cp:coreProperties>
</file>