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3C1E-CA95-4CD0-83D1-6568D510D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2F59A-6007-4595-A111-7A9F48909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5C2D9-2BD6-4F43-B629-082AC50F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2E2-18B0-4BAE-ACAB-1A3CE15F5637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F575-1848-410C-9375-82E8C0BA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21EAE-3B5D-413A-A7B6-882FCC2B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19E5-8F47-43BF-994D-B7CFFF933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33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9F19-D72A-495A-856F-386D49AE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7CCA0-B2FE-4C08-8FD0-56FAC86F4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1A566-B6E9-4350-87C2-BDAE997E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2E2-18B0-4BAE-ACAB-1A3CE15F5637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2BBEB-D8FC-4090-8AEE-DCFD2DEE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DC14C-0F4C-4602-BE2C-76FD1A87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19E5-8F47-43BF-994D-B7CFFF933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74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3E4F3-EB7C-4CFC-A3B2-E96C51566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787FB-B705-46F3-8122-5C30A5B0F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C8D24-8CB6-4A8C-9B71-52175C12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2E2-18B0-4BAE-ACAB-1A3CE15F5637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E5AAD-6EB0-457B-895A-24143221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B5E8C-A172-48C5-8C91-849628B3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19E5-8F47-43BF-994D-B7CFFF933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1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D235-875A-4B82-914D-30B247B7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F942-9FAC-4718-BBA5-ECAECB611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99E6-6A25-4AE3-BE2A-C0F9D7D5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2E2-18B0-4BAE-ACAB-1A3CE15F5637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8E81-C8DA-4CCE-83B2-2A88BA1A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1919B-D5D7-41FC-8F45-7447C39E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19E5-8F47-43BF-994D-B7CFFF933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75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D895-49D5-4917-BA2A-B6DA531C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BA03B-FCE3-4B1B-8B40-D102EEC06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2649B-3142-44A0-A224-05475C97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2E2-18B0-4BAE-ACAB-1A3CE15F5637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38D6-ED72-40C7-801D-7175AF00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55E7-C3F3-4E9C-AEA8-61EB9A69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19E5-8F47-43BF-994D-B7CFFF933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75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381B-C908-426C-BF49-2A462537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F700-6B3B-4EE0-80C1-71ADAE5C6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A493C-B71A-4D0F-BDFE-81D89A19D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2E9B7-7B32-4FC5-AD28-7FB6416E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2E2-18B0-4BAE-ACAB-1A3CE15F5637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32EB6-5195-497F-82FD-686023F2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9716D-890A-4EE2-98E5-DA040E5E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19E5-8F47-43BF-994D-B7CFFF933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26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818C-92FE-4F9E-BAEC-353CC26D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950C5-0FA1-41ED-97F5-C14C67EC6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EF5C4-C903-45FB-87C2-81589C8AA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23D08-B74A-47F6-9657-4F5CC8C78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21C7A-72DA-44EB-A9A1-10D77D030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72DA8-96D6-4E73-A6CD-A23BD648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2E2-18B0-4BAE-ACAB-1A3CE15F5637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58B93-C112-4F3E-8C90-7D2E9E7D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E85-8928-4127-88CB-8F66E837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19E5-8F47-43BF-994D-B7CFFF933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53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5253-2179-486F-82F6-633077F3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FDDA5-471E-483E-B44E-08812891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2E2-18B0-4BAE-ACAB-1A3CE15F5637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B59CC-89D7-4F16-BB1B-0C6FEF6F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66202-4D72-4852-A013-01EC9A47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19E5-8F47-43BF-994D-B7CFFF933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36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7F830-A2F2-4DB5-B3B2-B99F2EA5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2E2-18B0-4BAE-ACAB-1A3CE15F5637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DB30B-D093-4284-8575-9B8057E6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1B454-1ACF-4392-A70C-51F6000D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19E5-8F47-43BF-994D-B7CFFF933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27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9BA1-1842-4F30-A975-65B1EAB0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E062-8F54-4E39-9E2C-6993A7474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F26AD-0D8D-4DD5-8F16-121E084C1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B85EB-217D-4EBA-A463-43A5D5BB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2E2-18B0-4BAE-ACAB-1A3CE15F5637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F0344-6AA0-4393-A47D-8841DE6C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AFBA5-32CC-410A-901B-E7A2C160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19E5-8F47-43BF-994D-B7CFFF933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15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A8A6-BBA3-44D8-A039-4EB2583F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B0749-6646-43C3-A249-AC17182A0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D0193-7C77-4290-AE61-08634DB40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429E7-D994-42AA-AB44-9B30EFA5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2E2-18B0-4BAE-ACAB-1A3CE15F5637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59ACE-5A44-4BDA-8CEF-2593672C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0AA38-E1DD-4ADD-9C70-ADC45E70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19E5-8F47-43BF-994D-B7CFFF933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01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87731-5AD6-42A9-A174-61EE5C97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316CE-B43F-4833-BC37-2443E6F3A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C4670-094D-4ECD-80B5-68C417116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A02E2-18B0-4BAE-ACAB-1A3CE15F5637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264BA-96D6-4C07-9AF9-530F7ACA7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32320-D66D-4283-94E7-D38597AE8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A19E5-8F47-43BF-994D-B7CFFF933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67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EF978E48-2681-45FE-ADA2-080B0378E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73" y="213857"/>
            <a:ext cx="4634627" cy="409280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9439F44-9130-4441-ACFB-F61D06DAE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346" y="213857"/>
            <a:ext cx="6995290" cy="321514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1C2B5CD-1329-4C95-AB22-7E7FB9E10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459" y="3599994"/>
            <a:ext cx="5254566" cy="3215143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B975E5-DF03-4EE4-A5DC-337B9A5A2C55}"/>
              </a:ext>
            </a:extLst>
          </p:cNvPr>
          <p:cNvCxnSpPr>
            <a:cxnSpLocks/>
          </p:cNvCxnSpPr>
          <p:nvPr/>
        </p:nvCxnSpPr>
        <p:spPr>
          <a:xfrm flipH="1" flipV="1">
            <a:off x="1849680" y="1751096"/>
            <a:ext cx="1399177" cy="2555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F5161CD-7CD0-49D6-AF25-338A3CBB59B1}"/>
              </a:ext>
            </a:extLst>
          </p:cNvPr>
          <p:cNvSpPr txBox="1"/>
          <p:nvPr/>
        </p:nvSpPr>
        <p:spPr>
          <a:xfrm>
            <a:off x="1532709" y="3675017"/>
            <a:ext cx="12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m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F2E6E28-18CF-4D7D-86C0-109437125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709" y="4553319"/>
            <a:ext cx="2678963" cy="181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6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 Farhat</dc:creator>
  <cp:lastModifiedBy>Eman Farhat</cp:lastModifiedBy>
  <cp:revision>7</cp:revision>
  <dcterms:created xsi:type="dcterms:W3CDTF">2019-04-29T09:26:07Z</dcterms:created>
  <dcterms:modified xsi:type="dcterms:W3CDTF">2019-04-29T14:44:52Z</dcterms:modified>
</cp:coreProperties>
</file>