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0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04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8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6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9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85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1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0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9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2EFC-E61A-4078-843E-89C2F9459594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20A41-BCCA-443A-84BA-55488A544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5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6201" y="404930"/>
            <a:ext cx="4975386" cy="8394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Conical log-spiral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5" y="1149279"/>
            <a:ext cx="4878746" cy="36243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2821" y="1584482"/>
            <a:ext cx="6026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Bandwidth (and chromaticity)</a:t>
            </a:r>
            <a:r>
              <a:rPr lang="en-US" sz="2400" dirty="0" smtClean="0"/>
              <a:t> =&gt; inner and outer cone radius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Front-to-back radiation ratio =&gt; </a:t>
            </a:r>
            <a:r>
              <a:rPr lang="en-US" sz="2400" dirty="0" smtClean="0"/>
              <a:t>wrap and cone angles</a:t>
            </a:r>
            <a:endParaRPr lang="en-GB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1082" y="5069256"/>
            <a:ext cx="49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o </a:t>
            </a:r>
            <a:r>
              <a:rPr lang="en-US" sz="2400" b="1" dirty="0" smtClean="0"/>
              <a:t>ground plane</a:t>
            </a:r>
            <a:r>
              <a:rPr lang="en-US" sz="2400" dirty="0" smtClean="0"/>
              <a:t> (*) ? infinite </a:t>
            </a:r>
            <a:r>
              <a:rPr lang="en-US" sz="2400" dirty="0" err="1" smtClean="0"/>
              <a:t>balun</a:t>
            </a:r>
            <a:r>
              <a:rPr lang="en-US" sz="2400" dirty="0" smtClean="0"/>
              <a:t> ?</a:t>
            </a:r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6638" y="5710252"/>
            <a:ext cx="524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(*) “Conical Spiral Antennas for </a:t>
            </a:r>
            <a:r>
              <a:rPr lang="en-US" sz="1400" dirty="0" err="1" smtClean="0"/>
              <a:t>EoR</a:t>
            </a:r>
            <a:r>
              <a:rPr lang="en-US" sz="1400" dirty="0" smtClean="0"/>
              <a:t> applications”, Curtin university &amp; </a:t>
            </a:r>
            <a:r>
              <a:rPr lang="en-US" sz="1400" dirty="0" err="1" smtClean="0"/>
              <a:t>Astron</a:t>
            </a:r>
            <a:r>
              <a:rPr lang="en-US" sz="1400" dirty="0" smtClean="0"/>
              <a:t> 2012</a:t>
            </a:r>
            <a:endParaRPr lang="en-GB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331597" y="4394391"/>
            <a:ext cx="2958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Sokolowski</a:t>
            </a:r>
            <a:r>
              <a:rPr lang="en-US" sz="1400" dirty="0" smtClean="0"/>
              <a:t> et al., “BIGHORNS – Broadband Instrument for Global </a:t>
            </a:r>
            <a:r>
              <a:rPr lang="en-US" sz="1400" dirty="0" err="1" smtClean="0"/>
              <a:t>HydrOgen</a:t>
            </a:r>
            <a:r>
              <a:rPr lang="en-US" sz="1400" dirty="0" smtClean="0"/>
              <a:t> </a:t>
            </a:r>
            <a:r>
              <a:rPr lang="en-US" sz="1400" dirty="0" err="1" smtClean="0"/>
              <a:t>ReioNisation</a:t>
            </a:r>
            <a:r>
              <a:rPr lang="en-US" sz="1400" dirty="0" smtClean="0"/>
              <a:t> Signal”, PASA 2015</a:t>
            </a:r>
            <a:endParaRPr lang="en-GB" sz="1400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037" y="3409506"/>
            <a:ext cx="2352877" cy="3132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26638" y="1149279"/>
                <a:ext cx="200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50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38" y="1149279"/>
                <a:ext cx="20061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355" y="373439"/>
            <a:ext cx="8778239" cy="1325563"/>
          </a:xfrm>
        </p:spPr>
        <p:txBody>
          <a:bodyPr/>
          <a:lstStyle/>
          <a:p>
            <a:pPr algn="ctr"/>
            <a:r>
              <a:rPr lang="en-US" dirty="0" smtClean="0"/>
              <a:t>Patterns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2" r="9648"/>
          <a:stretch/>
        </p:blipFill>
        <p:spPr>
          <a:xfrm>
            <a:off x="6254551" y="2383622"/>
            <a:ext cx="5170218" cy="3898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986742"/>
            <a:ext cx="3740727" cy="42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95705" y="1169291"/>
            <a:ext cx="4568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Above EDGES soil</a:t>
            </a:r>
            <a:endParaRPr lang="en-GB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24825" y="1194226"/>
            <a:ext cx="4568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 ground</a:t>
            </a:r>
            <a:endParaRPr lang="en-GB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 r="17504"/>
          <a:stretch/>
        </p:blipFill>
        <p:spPr>
          <a:xfrm>
            <a:off x="1124825" y="2198714"/>
            <a:ext cx="4521200" cy="42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221" y="169892"/>
            <a:ext cx="87782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Impedance (over soil)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74" y="2071921"/>
            <a:ext cx="4949463" cy="352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85" y="2071921"/>
            <a:ext cx="4649648" cy="352398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584909" y="2489200"/>
            <a:ext cx="0" cy="26924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02000" y="3131288"/>
                <a:ext cx="1709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𝑂h𝑚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3131288"/>
                <a:ext cx="17091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132129" y="1614158"/>
            <a:ext cx="10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Real(Z)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187072" y="1599022"/>
            <a:ext cx="10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Imag</a:t>
            </a:r>
            <a:r>
              <a:rPr lang="en-US" dirty="0" smtClean="0"/>
              <a:t>(Z)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8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Conical log-spiral</vt:lpstr>
      <vt:lpstr>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Conical log-spiral</dc:title>
  <dc:creator>Quentin Gueuning</dc:creator>
  <cp:lastModifiedBy>Quentin Gueuning</cp:lastModifiedBy>
  <cp:revision>13</cp:revision>
  <dcterms:created xsi:type="dcterms:W3CDTF">2019-04-01T09:57:13Z</dcterms:created>
  <dcterms:modified xsi:type="dcterms:W3CDTF">2019-04-03T13:12:18Z</dcterms:modified>
</cp:coreProperties>
</file>