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56d5aa86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56d5aa86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6d5aa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56d5aa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56d5aa86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56d5aa86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6d5aa8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6d5aa8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56d5aa8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56d5aa8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6d5aa8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6d5aa8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56d5aa8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56d5aa8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6d5aa8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6d5aa8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6d5aa8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56d5aa8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56d5aa8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56d5aa8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6d5aa86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56d5aa86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ileep-gadiraju/face-recog-experimen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huoyang1213.me/WIDERFACE/" TargetMode="External"/><Relationship Id="rId4" Type="http://schemas.openxmlformats.org/officeDocument/2006/relationships/hyperlink" Target="http://vis-www.cs.umass.edu/fddb/index.html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vis-www.cs.umass.edu/lfw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jpg"/><Relationship Id="rId5" Type="http://schemas.openxmlformats.org/officeDocument/2006/relationships/image" Target="../media/image7.jp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Face Recognition and Liveness Check capabilities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9625" y="3172900"/>
            <a:ext cx="7688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Dileep Gadiraju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Shruti Gupta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727650" y="348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00" y="960675"/>
            <a:ext cx="5894866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727650" y="348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Face Recognition Experiments Repository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835525" y="2023675"/>
            <a:ext cx="62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https://github.com/dileep-gadiraju/face-recog-experiments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Q&amp;A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88325" y="1841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Demo App Architecture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" name="Google Shape;61;p14"/>
          <p:cNvCxnSpPr>
            <a:endCxn id="62" idx="1"/>
          </p:cNvCxnSpPr>
          <p:nvPr/>
        </p:nvCxnSpPr>
        <p:spPr>
          <a:xfrm flipH="1" rot="10800000">
            <a:off x="2399425" y="2212800"/>
            <a:ext cx="2258700" cy="108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3" name="Google Shape;63;p14"/>
          <p:cNvSpPr txBox="1"/>
          <p:nvPr/>
        </p:nvSpPr>
        <p:spPr>
          <a:xfrm>
            <a:off x="2662100" y="2278175"/>
            <a:ext cx="1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Secure Websocket two way Communication</a:t>
            </a:r>
            <a:endParaRPr b="1" sz="8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71950" y="1069500"/>
            <a:ext cx="1827300" cy="228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79550" y="1514775"/>
            <a:ext cx="1406550" cy="1527050"/>
            <a:chOff x="1124250" y="1749900"/>
            <a:chExt cx="1406550" cy="1527050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250" y="1826099"/>
              <a:ext cx="985950" cy="9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9288" y="2677350"/>
              <a:ext cx="915875" cy="59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03175" y="1953875"/>
              <a:ext cx="527625" cy="52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0095" y="1749900"/>
              <a:ext cx="278500" cy="278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4"/>
          <p:cNvSpPr/>
          <p:nvPr/>
        </p:nvSpPr>
        <p:spPr>
          <a:xfrm>
            <a:off x="4658125" y="995400"/>
            <a:ext cx="3522900" cy="243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1350" y="2453713"/>
            <a:ext cx="1972850" cy="9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4350" y="1899059"/>
            <a:ext cx="1152900" cy="4811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16405" y="3430200"/>
            <a:ext cx="156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b="1" sz="900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622980" y="3519975"/>
            <a:ext cx="156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B0F00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b="1" sz="900">
              <a:solidFill>
                <a:srgbClr val="5B0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9450" y="1149525"/>
            <a:ext cx="481125" cy="4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2550" y="1149525"/>
            <a:ext cx="481125" cy="4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946025" y="1160000"/>
            <a:ext cx="8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Face Matching Model</a:t>
            </a:r>
            <a:endParaRPr b="1"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853825" y="1199550"/>
            <a:ext cx="9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Face Profile</a:t>
            </a:r>
            <a:endParaRPr b="1"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Detection Model</a:t>
            </a:r>
            <a:endParaRPr b="1"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388325" y="1841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is Websocket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50" y="1186400"/>
            <a:ext cx="4057576" cy="29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57650" y="1277350"/>
            <a:ext cx="3435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WebSocket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 communications protocol for a persistent, bi-directional, full duplex TCP connection from a user's web browser to a server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 WebSocket connection is initiated by sending a WebSocket handshake request from a browser's HTTP connection to a server to upgrade the connection.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88325" y="1841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Demo App Communication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450" y="644650"/>
            <a:ext cx="5624550" cy="4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88325" y="1841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Face Profile Detection Model</a:t>
            </a:r>
            <a:endParaRPr sz="212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42125" y="513325"/>
            <a:ext cx="788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Model Used - MTCNN(Multi-Task Cascaded Convolutional Neural Networks)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Accuray on FDDB and WIDER FACE dataset - </a:t>
            </a:r>
            <a:r>
              <a:rPr b="1"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95.4 %</a:t>
            </a:r>
            <a:endParaRPr b="1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WIDER face dataset(</a:t>
            </a:r>
            <a:r>
              <a:rPr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32, 203 Images</a:t>
            </a: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) : </a:t>
            </a:r>
            <a:r>
              <a:rPr lang="en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http://shuoyang1213.me/WIDERFACE/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FDDB dataset(</a:t>
            </a:r>
            <a:r>
              <a:rPr lang="en">
                <a:solidFill>
                  <a:srgbClr val="85200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2,845</a:t>
            </a:r>
            <a:r>
              <a:rPr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 Images</a:t>
            </a: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) : </a:t>
            </a:r>
            <a:r>
              <a:rPr lang="en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http://vis-www.cs.umass.edu/fddb/index.html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3 stages of MTCNN: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Stage 1 : Face Classification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Stage 2: Bounding box regression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Stage 3 : Facial Landmark Localization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To get profiles(left/right) of faces:</a:t>
            </a:r>
            <a:b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 	Compare angles of obtained landmarks from MTCNN.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8550"/>
            <a:ext cx="8839197" cy="140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8175" y="1709501"/>
            <a:ext cx="1049350" cy="1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88325" y="1841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Face Matching Model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45425" y="525275"/>
            <a:ext cx="85617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Accuracy on LFW(Labeled Faces in the Wild Home) dataset(</a:t>
            </a:r>
            <a:r>
              <a:rPr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13,233 Images</a:t>
            </a: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)  </a:t>
            </a:r>
            <a:r>
              <a:rPr lang="en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http://vis-www.cs.umass.edu/lfw/</a:t>
            </a: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 -&gt; </a:t>
            </a:r>
            <a:r>
              <a:rPr b="1"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99.38 %</a:t>
            </a:r>
            <a:br>
              <a:rPr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Steps for Face Matching: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Face detection -&gt; Using HOG(Histogram of Oriented Gradients) algorithm</a:t>
            </a:r>
            <a:endParaRPr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Face Alignment -&gt; To centre the image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Feature Extraction -&gt; Pass encodings of the face to pre-trained  ResNet model , which gives 128 measurements/landmarks of face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Face Matching -&gt; SVM(Support vector machines) classifier gives the </a:t>
            </a:r>
            <a:r>
              <a:rPr b="1" lang="en">
                <a:solidFill>
                  <a:srgbClr val="66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distance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between extracted. landmarks of 2 faces.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676" y="2926200"/>
            <a:ext cx="60700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541325" y="16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1: Face Detection</a:t>
            </a:r>
            <a:endParaRPr b="1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623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determine the bounding box of present human faces in an image.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Histogram of Oriented Gradients(HOG).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find faces in this HOG image, all we have to do is find the part of our image that looks the most similar to a known HOG pattern that was extracted from a bunch of other training faces.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0" y="2428025"/>
            <a:ext cx="1639500" cy="12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587" y="2386675"/>
            <a:ext cx="1861401" cy="13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7800" y="2127975"/>
            <a:ext cx="1306900" cy="18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>
            <a:stCxn id="114" idx="3"/>
            <a:endCxn id="115" idx="1"/>
          </p:cNvCxnSpPr>
          <p:nvPr/>
        </p:nvCxnSpPr>
        <p:spPr>
          <a:xfrm>
            <a:off x="4632988" y="3076000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1862663" y="2571750"/>
            <a:ext cx="85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Generate        Hog</a:t>
            </a:r>
            <a:endParaRPr sz="1200"/>
          </a:p>
        </p:txBody>
      </p:sp>
      <p:sp>
        <p:nvSpPr>
          <p:cNvPr id="118" name="Google Shape;118;p19"/>
          <p:cNvSpPr txBox="1"/>
          <p:nvPr/>
        </p:nvSpPr>
        <p:spPr>
          <a:xfrm>
            <a:off x="4589238" y="2756550"/>
            <a:ext cx="10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Compare </a:t>
            </a:r>
            <a:endParaRPr sz="1200"/>
          </a:p>
        </p:txBody>
      </p:sp>
      <p:cxnSp>
        <p:nvCxnSpPr>
          <p:cNvPr id="119" name="Google Shape;119;p19"/>
          <p:cNvCxnSpPr/>
          <p:nvPr/>
        </p:nvCxnSpPr>
        <p:spPr>
          <a:xfrm>
            <a:off x="1862675" y="3075988"/>
            <a:ext cx="9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4500" y="2428000"/>
            <a:ext cx="1639500" cy="129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9"/>
          <p:cNvCxnSpPr>
            <a:stCxn id="115" idx="3"/>
            <a:endCxn id="120" idx="1"/>
          </p:cNvCxnSpPr>
          <p:nvPr/>
        </p:nvCxnSpPr>
        <p:spPr>
          <a:xfrm>
            <a:off x="6794700" y="3076000"/>
            <a:ext cx="70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6723600" y="2571750"/>
            <a:ext cx="85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Bounding Box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469400" y="41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5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Step 2: Posing and Projecting Faces</a:t>
            </a:r>
            <a:endParaRPr b="1" sz="165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60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11700" y="744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Faces can be oriented, that looks different to a computer.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68 specific points (called 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landmarks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that exist on every face — the top of the chin, the outside edge of each eye, the inner edge of each eyebrow, etc. are used.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Landmarks of a face are projected onto these 68 known specific points..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do this, we are going to use an algorithm called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face landmark estimation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81" y="2748525"/>
            <a:ext cx="1457432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50" y="2748513"/>
            <a:ext cx="1512525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6025" y="2748538"/>
            <a:ext cx="1696599" cy="13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0790" y="2748537"/>
            <a:ext cx="1896559" cy="13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5119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Step 3: Encoding Faces</a:t>
            </a:r>
            <a:endParaRPr b="1" sz="64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to differentiate faces from each other?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-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Extract 128 basic measurements from each face. These measurements are called as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embeddings.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Then we could measure our unknown face the same way and find the known face with the closest measurements.. 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00" y="2134897"/>
            <a:ext cx="5276850" cy="2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