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gyu Zho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0T01:52:48.761" idx="1">
    <p:pos x="6000" y="0"/>
    <p:text>This slide is actually not included by some other team, because everyone is encouraged to participate in everything.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0850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80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74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08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45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80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0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0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converts the geographic mapping to the eff dist mapping that you can see in the video</a:t>
            </a: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360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36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to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www.gleamviz.or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282000"/>
            <a:ext cx="8520600" cy="167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 epidemics using most probable paths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19596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Dileep, Akanksha, Daniel, Lingyu</a:t>
            </a:r>
          </a:p>
        </p:txBody>
      </p:sp>
      <p:sp>
        <p:nvSpPr>
          <p:cNvPr id="56" name="Shape 56"/>
          <p:cNvSpPr/>
          <p:nvPr/>
        </p:nvSpPr>
        <p:spPr>
          <a:xfrm>
            <a:off x="1535300" y="3090625"/>
            <a:ext cx="6073200" cy="134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7" name="Shape 57" descr="Screenshot_2017-03-20_00-27-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137" y="3217512"/>
            <a:ext cx="5267523" cy="10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spread of a contagion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The global spread of epidemics affects the lives of millions of people.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The key questions that influence the course of action taken during an epidemic are: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Where did the pathogen emerge?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Where are the new cases to be expected?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When is the epidemic going to arrive at distant locations?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How many cases are to be expected?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1325" y="0"/>
            <a:ext cx="9144000" cy="31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Background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511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Reaction diffusion model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Spread of an epidemic correlates strongly with geometric distance.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e.g. Black Death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Metapopulation model, agent-based computer simulation.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Complex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Require knowledge of epidemiological and structural parameters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1325" y="0"/>
            <a:ext cx="9144000" cy="31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Background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8350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revised model corrected with effective distance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23025" y="1152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Global Mobility Network (GMN)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Air traffic network, mobilizing 7 billion of passengers globally each year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Effective distance vs geographic distance.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Simple and powerful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Predict epidemic propagation speed, arrival time, and origin location.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1325" y="0"/>
            <a:ext cx="9144000" cy="31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Background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 title="video_2017-03-19_23-18-40.mov"/>
          <p:cNvSpPr/>
          <p:nvPr/>
        </p:nvSpPr>
        <p:spPr>
          <a:xfrm>
            <a:off x="1185901" y="88537"/>
            <a:ext cx="6621873" cy="4966425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The Hidden Geometry of Global Contagion (movie s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1447" y="1012196"/>
            <a:ext cx="8290444" cy="2812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499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 - Basic aim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922650"/>
            <a:ext cx="5312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Recreating the relationship between </a:t>
            </a:r>
            <a:r>
              <a:rPr lang="en" b="1">
                <a:solidFill>
                  <a:schemeClr val="dk1"/>
                </a:solidFill>
              </a:rPr>
              <a:t>Epidemic arrival time</a:t>
            </a:r>
            <a:r>
              <a:rPr lang="en">
                <a:solidFill>
                  <a:schemeClr val="dk1"/>
                </a:solidFill>
              </a:rPr>
              <a:t> (y-axis) and </a:t>
            </a:r>
            <a:r>
              <a:rPr lang="en" b="1">
                <a:solidFill>
                  <a:schemeClr val="dk1"/>
                </a:solidFill>
              </a:rPr>
              <a:t>effective distance</a:t>
            </a:r>
            <a:r>
              <a:rPr lang="en">
                <a:solidFill>
                  <a:schemeClr val="dk1"/>
                </a:solidFill>
              </a:rPr>
              <a:t> (x-axis)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●"/>
            </a:pPr>
            <a:r>
              <a:rPr lang="en" b="1">
                <a:solidFill>
                  <a:schemeClr val="dk1"/>
                </a:solidFill>
              </a:rPr>
              <a:t>Simulation of epidemic outbreaks</a:t>
            </a:r>
            <a:r>
              <a:rPr lang="en">
                <a:solidFill>
                  <a:schemeClr val="dk1"/>
                </a:solidFill>
              </a:rPr>
              <a:t> and identification of origin of outbreak.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1325" y="0"/>
            <a:ext cx="9144000" cy="31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Project Goals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849" y="1805974"/>
            <a:ext cx="3148424" cy="29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t="2866" b="3456"/>
          <a:stretch/>
        </p:blipFill>
        <p:spPr>
          <a:xfrm>
            <a:off x="311700" y="2834375"/>
            <a:ext cx="5611151" cy="17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- Extensions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35100" y="1152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Addition of quarantine zones in airports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Relationship between number of quarantines and epidemic spread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Identifying the key nodes (airports) involved in the spread of the epidemic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Find minimum number of quarantines to curtail an epidemic outbreak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Potential extension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Simulate the Ebola outbreak of 2014 - involves incorporation of land transport and local air transport networks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1325" y="0"/>
            <a:ext cx="9144000" cy="31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Project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approaches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Network dynamics using ODE simulations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MATLAB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Python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SPaTo network visualization tool (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www.spato.net</a:t>
            </a:r>
            <a:r>
              <a:rPr lang="en"/>
              <a:t>) - reduces a network to the shortest-path tree of a selected root node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GLEAM (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www.gleamviz.org</a:t>
            </a:r>
            <a:r>
              <a:rPr lang="en"/>
              <a:t>) - Model validity and comparison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1325" y="0"/>
            <a:ext cx="9144000" cy="31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Project Approaches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will do what?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Dileep: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Akanksha: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Daniel: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Lingyu: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11325" y="0"/>
            <a:ext cx="9144000" cy="31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Division of Labor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On-screen Show (16:9)</PresentationFormat>
  <Paragraphs>53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simple-light-2</vt:lpstr>
      <vt:lpstr>Modeling epidemics using most probable paths</vt:lpstr>
      <vt:lpstr>The spread of a contagion</vt:lpstr>
      <vt:lpstr>Approaches</vt:lpstr>
      <vt:lpstr>A revised model corrected with effective distance</vt:lpstr>
      <vt:lpstr>PowerPoint Presentation</vt:lpstr>
      <vt:lpstr>Project goals - Basic aim  </vt:lpstr>
      <vt:lpstr>Project goals - Extensions</vt:lpstr>
      <vt:lpstr>What approaches</vt:lpstr>
      <vt:lpstr>Who will do what?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epidemics using most probable paths</dc:title>
  <dc:creator>Priya Chittur</dc:creator>
  <cp:lastModifiedBy>Priya Chittur</cp:lastModifiedBy>
  <cp:revision>1</cp:revision>
  <dcterms:modified xsi:type="dcterms:W3CDTF">2017-03-20T08:26:47Z</dcterms:modified>
</cp:coreProperties>
</file>