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9144000" cy="5143500"/>
  <p:embeddedFontLst>
    <p:embeddedFont>
      <p:font typeface="Finger Paint" panose="020B0604020202020204" charset="0"/>
      <p:regular r:id="rId14"/>
    </p:embeddedFont>
    <p:embeddedFont>
      <p:font typeface="Pacifico" panose="00000500000000000000" pitchFamily="2" charset="0"/>
      <p:regular r:id="rId15"/>
    </p:embeddedFont>
    <p:embeddedFont>
      <p:font typeface="Roboto" panose="02000000000000000000" pitchFamily="2" charset="0"/>
      <p:regular r:id="rId16"/>
      <p:bold r:id="rId17"/>
    </p:embeddedFont>
    <p:embeddedFont>
      <p:font typeface="Roboto-medium" panose="020B0604020202020204" charset="0"/>
      <p:regular r:id="rId18"/>
    </p:embeddedFont>
    <p:embeddedFont>
      <p:font typeface="Source Sans Pro" panose="020B0503030403020204" pitchFamily="34" charset="0"/>
      <p:regular r:id="rId19"/>
    </p:embeddedFont>
    <p:embeddedFont>
      <p:font typeface="Titillium Web" panose="00000500000000000000" pitchFamily="2" charset="0"/>
      <p:regular r:id="rId20"/>
      <p:bold r:id="rId21"/>
    </p:embeddedFont>
    <p:embeddedFont>
      <p:font typeface="Ubuntu" panose="020B0504030602030204" pitchFamily="34" charset="0"/>
      <p:regular r:id="rId22"/>
    </p:embeddedFont>
    <p:embeddedFont>
      <p:font typeface="Ubuntu-medium" panose="020B0604020202020204" charset="0"/>
      <p:regular r:id="rId23"/>
    </p:embeddedFont>
  </p:embeddedFontLst>
  <p:custDataLst>
    <p:tags r:id="rId2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Shape 1">
            <a:extLst>
              <a:ext uri="{0A17EE0B-46F9-409F-A041-84B9A1B0DE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7A7C0C-E876-4612-9A48-0079471FA6F2}"/>
              </a:ext>
            </a:extLst>
          </p:cNvPr>
          <p:cNvSpPr/>
          <p:nvPr/>
        </p:nvSpPr>
        <p:spPr>
          <a:xfrm flipH="1">
            <a:off x="-17389" y="-14386"/>
            <a:ext cx="3281975" cy="1432307"/>
          </a:xfrm>
          <a:custGeom>
            <a:avLst/>
            <a:gdLst/>
            <a:ahLst/>
            <a:cxnLst/>
            <a:rect l="0" t="0" r="r" b="b"/>
            <a:pathLst>
              <a:path w="3281975" h="1432307">
                <a:moveTo>
                  <a:pt x="0" y="0"/>
                </a:moveTo>
                <a:lnTo>
                  <a:pt x="1324904" y="1342688"/>
                </a:lnTo>
                <a:lnTo>
                  <a:pt x="1413336" y="1432307"/>
                </a:lnTo>
                <a:lnTo>
                  <a:pt x="1526147" y="1380196"/>
                </a:lnTo>
                <a:lnTo>
                  <a:pt x="3281975" y="569129"/>
                </a:lnTo>
                <a:lnTo>
                  <a:pt x="328197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dirty="0">
              <a:solidFill>
                <a:schemeClr val="tx1"/>
              </a:solidFill>
              <a:latin typeface="Roboto"/>
            </a:endParaRPr>
          </a:p>
        </p:txBody>
      </p:sp>
      <p:sp>
        <p:nvSpPr>
          <p:cNvPr id="3" name="Rectangle: Rounded Corners 2">
            <a:extLst>
              <a:ext uri="{44B80DF0-5FC8-40A2-A63A-CEE396BC4E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A86587-C5E4-47F3-B448-D2D6075F2656}"/>
              </a:ext>
            </a:extLst>
          </p:cNvPr>
          <p:cNvSpPr/>
          <p:nvPr/>
        </p:nvSpPr>
        <p:spPr>
          <a:xfrm rot="-18900000" flipH="1">
            <a:off x="559465" y="-287884"/>
            <a:ext cx="67370" cy="540479"/>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4" name="Rectangle: Rounded Corners 3">
            <a:extLst>
              <a:ext uri="{76E7FE43-C5F8-440D-A227-625E447486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FC5EAF-C854-4CE9-900E-82C6B7E593AA}"/>
              </a:ext>
            </a:extLst>
          </p:cNvPr>
          <p:cNvSpPr/>
          <p:nvPr/>
        </p:nvSpPr>
        <p:spPr>
          <a:xfrm rot="-18900000" flipH="1">
            <a:off x="1071318" y="-363795"/>
            <a:ext cx="60365" cy="917774"/>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Rectangle: Rounded Corners 4">
            <a:extLst>
              <a:ext uri="{2F8E8C66-07F5-4288-97BE-E77F143BBB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0384E2-6B74-410D-A5FD-07DC41CAF06F}"/>
              </a:ext>
            </a:extLst>
          </p:cNvPr>
          <p:cNvSpPr/>
          <p:nvPr/>
        </p:nvSpPr>
        <p:spPr>
          <a:xfrm rot="-18900000">
            <a:off x="2890985" y="-506192"/>
            <a:ext cx="100608" cy="1506894"/>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6" name="Rectangle: Rounded Corners 5">
            <a:extLst>
              <a:ext uri="{99490449-976A-4F36-B93E-E4993C967F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92C8DA-62E8-4CF0-9F7C-B3B73E9FFEFC}"/>
              </a:ext>
            </a:extLst>
          </p:cNvPr>
          <p:cNvSpPr/>
          <p:nvPr/>
        </p:nvSpPr>
        <p:spPr>
          <a:xfrm rot="-18900000" flipH="1">
            <a:off x="2445922" y="-476831"/>
            <a:ext cx="60365" cy="917774"/>
          </a:xfrm>
          <a:prstGeom prst="roundRect">
            <a:avLst>
              <a:gd name="adj" fmla="val 50000"/>
            </a:avLst>
          </a:prstGeom>
          <a:gradFill rotWithShape="1">
            <a:gsLst>
              <a:gs pos="0">
                <a:schemeClr val="accent2"/>
              </a:gs>
              <a:gs pos="99559">
                <a:schemeClr val="accent3"/>
              </a:gs>
            </a:gsLst>
            <a:lin ang="1854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7" name="Rectangle: Rounded Corners 6">
            <a:extLst>
              <a:ext uri="{195F39A7-4E64-4174-A22E-A289DA7FA4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E4F2AF-4DBF-48EE-9B5C-AE87FD59458D}"/>
              </a:ext>
            </a:extLst>
          </p:cNvPr>
          <p:cNvSpPr/>
          <p:nvPr/>
        </p:nvSpPr>
        <p:spPr>
          <a:xfrm rot="-18900000">
            <a:off x="3270345" y="-267411"/>
            <a:ext cx="33536" cy="676313"/>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8" name="Freeform: Shape 7">
            <a:extLst>
              <a:ext uri="{380409EE-4400-4FAE-BF47-1CA0158909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F1BB9B-2B8C-4152-943B-D70E89F53F68}"/>
              </a:ext>
            </a:extLst>
          </p:cNvPr>
          <p:cNvSpPr/>
          <p:nvPr/>
        </p:nvSpPr>
        <p:spPr>
          <a:xfrm rot="2700000" flipH="1">
            <a:off x="7995716" y="-353361"/>
            <a:ext cx="60365" cy="917774"/>
          </a:xfrm>
          <a:custGeom>
            <a:avLst/>
            <a:gdLst/>
            <a:ahLst/>
            <a:cxnLst/>
            <a:rect l="0" t="0" r="r" b="b"/>
            <a:pathLst>
              <a:path w="60365" h="917775">
                <a:moveTo>
                  <a:pt x="30183" y="0"/>
                </a:moveTo>
                <a:lnTo>
                  <a:pt x="30183" y="0"/>
                </a:lnTo>
                <a:cubicBezTo>
                  <a:pt x="46852" y="0"/>
                  <a:pt x="60365" y="13513"/>
                  <a:pt x="60365" y="30183"/>
                </a:cubicBezTo>
                <a:lnTo>
                  <a:pt x="60365" y="887592"/>
                </a:lnTo>
                <a:cubicBezTo>
                  <a:pt x="60365" y="904262"/>
                  <a:pt x="46852" y="917775"/>
                  <a:pt x="30183" y="917775"/>
                </a:cubicBezTo>
                <a:lnTo>
                  <a:pt x="30183" y="917775"/>
                </a:lnTo>
                <a:cubicBezTo>
                  <a:pt x="13513" y="917775"/>
                  <a:pt x="0" y="904262"/>
                  <a:pt x="0" y="887592"/>
                </a:cubicBezTo>
                <a:lnTo>
                  <a:pt x="0" y="30183"/>
                </a:lnTo>
                <a:close/>
              </a:path>
            </a:pathLst>
          </a:cu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000000"/>
              </a:solidFill>
              <a:latin typeface="Titillium Web"/>
            </a:endParaRPr>
          </a:p>
        </p:txBody>
      </p:sp>
      <p:sp>
        <p:nvSpPr>
          <p:cNvPr id="9" name="Rectangle: Rounded Corners 8">
            <a:extLst>
              <a:ext uri="{027BA8F6-1D42-48E6-9E15-15F9D3404D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65ABB6-CC83-423C-A310-1A337796D7C2}"/>
              </a:ext>
            </a:extLst>
          </p:cNvPr>
          <p:cNvSpPr/>
          <p:nvPr/>
        </p:nvSpPr>
        <p:spPr>
          <a:xfrm rot="2700000" flipH="1">
            <a:off x="4875785" y="1079736"/>
            <a:ext cx="60365" cy="917774"/>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0" name="Rectangle: Rounded Corners 9">
            <a:extLst>
              <a:ext uri="{DFF2981A-150D-4A87-90C5-DDD04326B4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F62575-266A-429A-9103-229A2318807B}"/>
              </a:ext>
            </a:extLst>
          </p:cNvPr>
          <p:cNvSpPr/>
          <p:nvPr/>
        </p:nvSpPr>
        <p:spPr>
          <a:xfrm rot="2700000" flipH="1">
            <a:off x="6270150" y="4570391"/>
            <a:ext cx="60365" cy="917774"/>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1" name="Rectangle: Rounded Corners 10">
            <a:extLst>
              <a:ext uri="{C3BF4CC9-5A71-4359-85C9-B1C5677D6E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C49474-6D7F-48FE-A208-9E82C4591940}"/>
              </a:ext>
            </a:extLst>
          </p:cNvPr>
          <p:cNvSpPr/>
          <p:nvPr/>
        </p:nvSpPr>
        <p:spPr>
          <a:xfrm rot="2700000">
            <a:off x="103584" y="4318640"/>
            <a:ext cx="40243" cy="611849"/>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2" name="Title 1">
            <a:extLst>
              <a:ext uri="{AB3B80F5-BD02-4505-8BF7-415F0C1ED9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1CECE1-BE1B-43F9-A43B-6300FBBEADB3}"/>
              </a:ext>
            </a:extLst>
          </p:cNvPr>
          <p:cNvSpPr>
            <a:spLocks noGrp="1"/>
          </p:cNvSpPr>
          <p:nvPr>
            <p:ph type="title"/>
          </p:nvPr>
        </p:nvSpPr>
        <p:spPr>
          <a:xfrm>
            <a:off x="894477" y="1968236"/>
            <a:ext cx="7362570" cy="1582471"/>
          </a:xfrm>
          <a:prstGeom prst="rect">
            <a:avLst/>
          </a:prstGeom>
        </p:spPr>
        <p:txBody>
          <a:bodyPr rtlCol="0"/>
          <a:lstStyle>
            <a:lvl1pPr lvl="0">
              <a:defRPr lang="en-US" sz="4800" b="1" dirty="0">
                <a:latin typeface="Ubuntu-medium"/>
              </a:defRPr>
            </a:lvl1pPr>
          </a:lstStyle>
          <a:p>
            <a:r>
              <a:rPr lang="en-US" dirty="0"/>
              <a:t>Click to edit Master title style</a:t>
            </a:r>
          </a:p>
        </p:txBody>
      </p:sp>
      <p:sp>
        <p:nvSpPr>
          <p:cNvPr id="13" name="Subtitle 2">
            <a:extLst>
              <a:ext uri="{09E5BBCC-418E-4992-BD97-105C4C6B4A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906E02-A442-4587-BB5D-6ED0FE9EF568}"/>
              </a:ext>
            </a:extLst>
          </p:cNvPr>
          <p:cNvSpPr>
            <a:spLocks noGrp="1"/>
          </p:cNvSpPr>
          <p:nvPr>
            <p:ph type="subTitle" idx="1"/>
          </p:nvPr>
        </p:nvSpPr>
        <p:spPr>
          <a:xfrm>
            <a:off x="894477" y="3558141"/>
            <a:ext cx="7362570" cy="449157"/>
          </a:xfrm>
          <a:prstGeom prst="rect">
            <a:avLst/>
          </a:prstGeom>
        </p:spPr>
        <p:txBody>
          <a:bodyPr vert="horz" lIns="91440" rtlCol="0" anchor="t">
            <a:noAutofit/>
          </a:bodyPr>
          <a:lstStyle>
            <a:lvl1pPr marL="0" lvl="0" indent="0" algn="l">
              <a:lnSpc>
                <a:spcPct val="100000"/>
              </a:lnSpc>
              <a:spcBef>
                <a:spcPts val="0"/>
              </a:spcBef>
              <a:buNone/>
              <a:defRPr lang="en-US" sz="1800" b="0" i="0" baseline="0" dirty="0">
                <a:solidFill>
                  <a:schemeClr val="tx1">
                    <a:lumMod val="65000"/>
                    <a:lumOff val="35000"/>
                  </a:schemeClr>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4" name="Slide Number Placeholder 5">
            <a:extLst>
              <a:ext uri="{AEEEB8D4-7C33-42F1-9D77-05B0B50246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90D45A-39BC-4175-8F68-F9AF88BA370F}"/>
              </a:ext>
            </a:extLst>
          </p:cNvPr>
          <p:cNvSpPr>
            <a:spLocks noGrp="1"/>
          </p:cNvSpPr>
          <p:nvPr>
            <p:ph type="sldNum" sz="quarter" idx="12"/>
          </p:nvPr>
        </p:nvSpPr>
        <p:spPr/>
        <p:txBody>
          <a:bodyPr rtlCol="0"/>
          <a:lstStyle>
            <a:lvl1pPr lvl="0"/>
          </a:lstStyle>
          <a:p>
            <a:r>
              <a:rPr lang="en-US" dirty="0"/>
              <a:t>&lt;#&gt;</a:t>
            </a:r>
          </a:p>
        </p:txBody>
      </p:sp>
      <p:sp>
        <p:nvSpPr>
          <p:cNvPr id="15" name="Footer Placeholder 4">
            <a:extLst>
              <a:ext uri="{18BA376D-57F1-4B0F-A9D9-34A2C25764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521ED9-175D-4946-AA90-C9A4F9AAD394}"/>
              </a:ext>
            </a:extLst>
          </p:cNvPr>
          <p:cNvSpPr>
            <a:spLocks noGrp="1"/>
          </p:cNvSpPr>
          <p:nvPr>
            <p:ph type="ftr" sz="quarter" idx="11"/>
          </p:nvPr>
        </p:nvSpPr>
        <p:spPr/>
        <p:txBody>
          <a:bodyPr rtlCol="0"/>
          <a:lstStyle>
            <a:lvl1pPr lvl="0"/>
          </a:lstStyle>
          <a:p>
            <a:r>
              <a:rPr lang="en-US" dirty="0"/>
              <a:t>Footer</a:t>
            </a:r>
          </a:p>
        </p:txBody>
      </p:sp>
      <p:sp>
        <p:nvSpPr>
          <p:cNvPr id="16" name="Date Placeholder 3">
            <a:extLst>
              <a:ext uri="{7F13A273-532D-4918-A38E-6A7FAB8112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B563C1-AC83-400D-9EBF-337716C2F019}"/>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5A6B2772-B996-44B6-B1F7-949AAFBE245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grpSp>
        <p:nvGrpSpPr>
          <p:cNvPr id="2" name="Group 1">
            <a:extLst>
              <a:ext uri="{230F6D44-2707-4600-BE38-B7288BF327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5DA516-C9E5-4D7E-BBE2-94336FB1864C}"/>
              </a:ext>
            </a:extLst>
          </p:cNvPr>
          <p:cNvGrpSpPr>
            <a:grpSpLocks noChangeAspect="1"/>
          </p:cNvGrpSpPr>
          <p:nvPr/>
        </p:nvGrpSpPr>
        <p:grpSpPr>
          <a:xfrm>
            <a:off x="219075" y="85725"/>
            <a:ext cx="2954852" cy="2637357"/>
            <a:chOff x="219075" y="85725"/>
            <a:chExt cx="2954852" cy="2637357"/>
          </a:xfrm>
        </p:grpSpPr>
        <p:sp>
          <p:nvSpPr>
            <p:cNvPr id="3" name="Diamond 2">
              <a:extLst>
                <a:ext uri="{4F1B9F16-C900-4CA6-A60F-09D78D7AD2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0A8CB7-1F40-46DD-8767-EAF40B56AB64}"/>
                </a:ext>
              </a:extLst>
            </p:cNvPr>
            <p:cNvSpPr>
              <a:spLocks noChangeAspect="1"/>
            </p:cNvSpPr>
            <p:nvPr/>
          </p:nvSpPr>
          <p:spPr>
            <a:xfrm>
              <a:off x="536569" y="85725"/>
              <a:ext cx="2637357" cy="2637357"/>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Diamond 3">
              <a:extLst>
                <a:ext uri="{0BB39B56-FA52-4BAD-9BB0-08025AE205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D41F04-4A4F-46FE-B8B7-1D5C5072F3C2}"/>
                </a:ext>
              </a:extLst>
            </p:cNvPr>
            <p:cNvSpPr>
              <a:spLocks noChangeAspect="1"/>
            </p:cNvSpPr>
            <p:nvPr/>
          </p:nvSpPr>
          <p:spPr>
            <a:xfrm>
              <a:off x="219075" y="85725"/>
              <a:ext cx="2637357" cy="2637357"/>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5" name="Group 4">
            <a:extLst>
              <a:ext uri="{71784E29-193A-4358-A1A7-30F4671764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54DFBD-7EDC-45DA-A2D5-2140E9F788E9}"/>
              </a:ext>
            </a:extLst>
          </p:cNvPr>
          <p:cNvGrpSpPr>
            <a:grpSpLocks noChangeAspect="1"/>
          </p:cNvGrpSpPr>
          <p:nvPr/>
        </p:nvGrpSpPr>
        <p:grpSpPr>
          <a:xfrm>
            <a:off x="3067050" y="1257300"/>
            <a:ext cx="3019134" cy="2700263"/>
            <a:chOff x="3067050" y="1257300"/>
            <a:chExt cx="3019134" cy="2700263"/>
          </a:xfrm>
        </p:grpSpPr>
        <p:sp>
          <p:nvSpPr>
            <p:cNvPr id="6" name="Diamond 5">
              <a:extLst>
                <a:ext uri="{1D920BED-1667-4311-97FC-993B1A1BE5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673244-0447-4489-BE3A-42486FB2F7A5}"/>
                </a:ext>
              </a:extLst>
            </p:cNvPr>
            <p:cNvSpPr>
              <a:spLocks noChangeAspect="1"/>
            </p:cNvSpPr>
            <p:nvPr/>
          </p:nvSpPr>
          <p:spPr>
            <a:xfrm>
              <a:off x="3385920" y="1257300"/>
              <a:ext cx="2700263" cy="2700263"/>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Diamond 6">
              <a:extLst>
                <a:ext uri="{D759FDF0-2031-4675-AB56-27E215B6A2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4B7E7D-4179-4BE0-87AB-865BF8407ED1}"/>
                </a:ext>
              </a:extLst>
            </p:cNvPr>
            <p:cNvSpPr>
              <a:spLocks noChangeAspect="1"/>
            </p:cNvSpPr>
            <p:nvPr/>
          </p:nvSpPr>
          <p:spPr>
            <a:xfrm>
              <a:off x="3067050" y="1257300"/>
              <a:ext cx="2700263" cy="2700263"/>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8" name="Group 7">
            <a:extLst>
              <a:ext uri="{1937ACBF-69F8-48EC-BCFC-815441D4C1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190C49-0CFB-47F8-9C54-17110BF8C177}"/>
              </a:ext>
            </a:extLst>
          </p:cNvPr>
          <p:cNvGrpSpPr>
            <a:grpSpLocks noChangeAspect="1"/>
          </p:cNvGrpSpPr>
          <p:nvPr/>
        </p:nvGrpSpPr>
        <p:grpSpPr>
          <a:xfrm>
            <a:off x="6115050" y="180975"/>
            <a:ext cx="2813658" cy="2532582"/>
            <a:chOff x="6115050" y="180975"/>
            <a:chExt cx="2813658" cy="2532582"/>
          </a:xfrm>
        </p:grpSpPr>
        <p:sp>
          <p:nvSpPr>
            <p:cNvPr id="9" name="Diamond 8">
              <a:extLst>
                <a:ext uri="{8F49B84D-0BB5-4B4F-9F92-DBA8E0B2EE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BCC2DC-FF83-4C03-93C2-BD5FBE8E9741}"/>
                </a:ext>
              </a:extLst>
            </p:cNvPr>
            <p:cNvSpPr>
              <a:spLocks noChangeAspect="1"/>
            </p:cNvSpPr>
            <p:nvPr/>
          </p:nvSpPr>
          <p:spPr>
            <a:xfrm>
              <a:off x="6396125" y="180975"/>
              <a:ext cx="2532582" cy="2532582"/>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Diamond 9">
              <a:extLst>
                <a:ext uri="{DBF93AB8-3290-4667-8BF3-55C8ED9CF5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B59146-A806-47D3-A021-27B0CFEC8AD4}"/>
                </a:ext>
              </a:extLst>
            </p:cNvPr>
            <p:cNvSpPr>
              <a:spLocks noChangeAspect="1"/>
            </p:cNvSpPr>
            <p:nvPr/>
          </p:nvSpPr>
          <p:spPr>
            <a:xfrm>
              <a:off x="6115050" y="180975"/>
              <a:ext cx="2532582" cy="2532582"/>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1" name="Rectangle: Rounded Corners 10">
            <a:extLst>
              <a:ext uri="{6F8A0DF7-8AFB-454B-A0D3-45ACFBCE52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601773-A1DE-4CDB-A5C8-4A449B9074BC}"/>
              </a:ext>
            </a:extLst>
          </p:cNvPr>
          <p:cNvSpPr/>
          <p:nvPr/>
        </p:nvSpPr>
        <p:spPr>
          <a:xfrm rot="2700000">
            <a:off x="4847677" y="-262066"/>
            <a:ext cx="57570" cy="905648"/>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2" name="Rectangle: Rounded Corners 11">
            <a:extLst>
              <a:ext uri="{1160CFD5-441F-407A-BAB3-B514679BC3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18E3FF-615D-4FE1-8399-FFF59C84A2A2}"/>
              </a:ext>
            </a:extLst>
          </p:cNvPr>
          <p:cNvSpPr/>
          <p:nvPr/>
        </p:nvSpPr>
        <p:spPr>
          <a:xfrm rot="2700000">
            <a:off x="7333663" y="4576317"/>
            <a:ext cx="57570" cy="905648"/>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3" name="Picture Placeholder 2">
            <a:extLst>
              <a:ext uri="{7CFB9CE3-3776-406B-9343-437C29909D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5D5CED-8490-407D-B0E6-78BAFBEBCD2D}"/>
              </a:ext>
            </a:extLst>
          </p:cNvPr>
          <p:cNvSpPr>
            <a:spLocks noGrp="1" noChangeAspect="1"/>
          </p:cNvSpPr>
          <p:nvPr>
            <p:ph type="pic"/>
          </p:nvPr>
        </p:nvSpPr>
        <p:spPr>
          <a:xfrm>
            <a:off x="409575" y="123825"/>
            <a:ext cx="2571750" cy="2571750"/>
          </a:xfrm>
          <a:prstGeom prst="diamond">
            <a:avLst/>
          </a:prstGeom>
          <a:solidFill>
            <a:schemeClr val="bg1"/>
          </a:solidFill>
          <a:ln w="38100">
            <a:noFill/>
            <a:miter lim="800000"/>
          </a:ln>
          <a:effectLst>
            <a:outerShdw blurRad="101600" dir="2700000">
              <a:srgbClr val="3F3F3F">
                <a:alpha val="30000"/>
              </a:srgbClr>
            </a:outerShdw>
          </a:effectLst>
        </p:spPr>
        <p:txBody>
          <a:bodyPr rtlCol="0"/>
          <a:lstStyle/>
          <a:p>
            <a:r>
              <a:rPr lang="en-US" dirty="0"/>
              <a:t>Click icon to add picture</a:t>
            </a:r>
          </a:p>
        </p:txBody>
      </p:sp>
      <p:sp>
        <p:nvSpPr>
          <p:cNvPr id="14" name="Content Placeholder 2">
            <a:extLst>
              <a:ext uri="{AD121C94-316F-4208-B921-30A3C1AD1D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762AA7-0971-40B8-8704-7BD7CDA3D030}"/>
              </a:ext>
            </a:extLst>
          </p:cNvPr>
          <p:cNvSpPr>
            <a:spLocks noGrp="1"/>
          </p:cNvSpPr>
          <p:nvPr>
            <p:ph type="body" idx="1"/>
          </p:nvPr>
        </p:nvSpPr>
        <p:spPr>
          <a:xfrm>
            <a:off x="742950" y="2890588"/>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5" name="Picture Placeholder 2">
            <a:extLst>
              <a:ext uri="{A7731F23-AFB3-40DF-84BF-9D5B908A0C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0D2318-45A2-4256-8548-031D1376D0B7}"/>
              </a:ext>
            </a:extLst>
          </p:cNvPr>
          <p:cNvSpPr>
            <a:spLocks noGrp="1" noChangeAspect="1"/>
          </p:cNvSpPr>
          <p:nvPr>
            <p:ph type="pic" idx="2"/>
          </p:nvPr>
        </p:nvSpPr>
        <p:spPr>
          <a:xfrm>
            <a:off x="3238500" y="1276350"/>
            <a:ext cx="2667000" cy="2667000"/>
          </a:xfrm>
          <a:prstGeom prst="diamond">
            <a:avLst/>
          </a:prstGeom>
          <a:solidFill>
            <a:schemeClr val="bg1"/>
          </a:solidFill>
          <a:ln w="38100">
            <a:noFill/>
            <a:miter lim="800000"/>
          </a:ln>
          <a:effectLst>
            <a:outerShdw blurRad="101600" dir="2700000">
              <a:srgbClr val="3F3F3F">
                <a:alpha val="30000"/>
              </a:srgbClr>
            </a:outerShdw>
          </a:effectLst>
        </p:spPr>
        <p:txBody>
          <a:bodyPr rtlCol="0"/>
          <a:lstStyle/>
          <a:p>
            <a:r>
              <a:rPr lang="en-US" dirty="0"/>
              <a:t>Click icon to add picture</a:t>
            </a:r>
          </a:p>
        </p:txBody>
      </p:sp>
      <p:sp>
        <p:nvSpPr>
          <p:cNvPr id="16" name="Content Placeholder 2">
            <a:extLst>
              <a:ext uri="{E39A6C69-F793-41AA-826F-6B082FC70F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3C2401-4A3C-449B-AD74-0085B986ACA4}"/>
              </a:ext>
            </a:extLst>
          </p:cNvPr>
          <p:cNvSpPr>
            <a:spLocks noGrp="1"/>
          </p:cNvSpPr>
          <p:nvPr>
            <p:ph type="body" idx="3"/>
          </p:nvPr>
        </p:nvSpPr>
        <p:spPr>
          <a:xfrm>
            <a:off x="3595687" y="533400"/>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7" name="Picture Placeholder 2">
            <a:extLst>
              <a:ext uri="{F9D9DB0A-BC0B-4B2D-985D-2D8AA436E0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C37A65-CEF2-48A3-82F0-B8E4B1EBAC23}"/>
              </a:ext>
            </a:extLst>
          </p:cNvPr>
          <p:cNvSpPr>
            <a:spLocks noGrp="1"/>
          </p:cNvSpPr>
          <p:nvPr>
            <p:ph type="pic" idx="4"/>
          </p:nvPr>
        </p:nvSpPr>
        <p:spPr>
          <a:xfrm>
            <a:off x="6334125" y="257175"/>
            <a:ext cx="2381250" cy="2381250"/>
          </a:xfrm>
          <a:prstGeom prst="diamond">
            <a:avLst/>
          </a:prstGeom>
          <a:solidFill>
            <a:schemeClr val="bg1"/>
          </a:solidFill>
          <a:ln w="38100">
            <a:noFill/>
            <a:miter lim="800000"/>
          </a:ln>
          <a:effectLst>
            <a:outerShdw blurRad="101600" dir="2700000">
              <a:srgbClr val="3F3F3F">
                <a:alpha val="30000"/>
              </a:srgbClr>
            </a:outerShdw>
          </a:effectLst>
        </p:spPr>
        <p:txBody>
          <a:bodyPr rtlCol="0"/>
          <a:lstStyle/>
          <a:p>
            <a:r>
              <a:rPr lang="en-US" dirty="0"/>
              <a:t>Click icon to add picture</a:t>
            </a:r>
          </a:p>
        </p:txBody>
      </p:sp>
      <p:sp>
        <p:nvSpPr>
          <p:cNvPr id="18" name="Content Placeholder 2">
            <a:extLst>
              <a:ext uri="{45A36C4B-5C5D-4814-9699-54E4664A93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DC7E02-4775-4D21-B4C6-D17FC05D311C}"/>
              </a:ext>
            </a:extLst>
          </p:cNvPr>
          <p:cNvSpPr>
            <a:spLocks noGrp="1"/>
          </p:cNvSpPr>
          <p:nvPr>
            <p:ph type="body" idx="5"/>
          </p:nvPr>
        </p:nvSpPr>
        <p:spPr>
          <a:xfrm>
            <a:off x="6572250" y="2819400"/>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9" name="Title 1">
            <a:extLst>
              <a:ext uri="{9BD008AD-59E9-45FA-9650-A418DF9A13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DFEE90-F45F-458F-B1BE-EF18B7EA17F1}"/>
              </a:ext>
            </a:extLst>
          </p:cNvPr>
          <p:cNvSpPr>
            <a:spLocks noGrp="1"/>
          </p:cNvSpPr>
          <p:nvPr>
            <p:ph type="title" idx="6"/>
          </p:nvPr>
        </p:nvSpPr>
        <p:spPr>
          <a:xfrm>
            <a:off x="514351" y="3963486"/>
            <a:ext cx="7480300" cy="704850"/>
          </a:xfrm>
          <a:prstGeom prst="rect">
            <a:avLst/>
          </a:prstGeom>
        </p:spPr>
        <p:txBody>
          <a:bodyPr vert="horz" rtlCol="0" anchor="t"/>
          <a:lstStyle>
            <a:lvl1pPr lvl="0"/>
          </a:lstStyle>
          <a:p>
            <a:r>
              <a:rPr lang="en-US" dirty="0"/>
              <a:t>Click to edit Master title style</a:t>
            </a:r>
          </a:p>
        </p:txBody>
      </p:sp>
      <p:sp>
        <p:nvSpPr>
          <p:cNvPr id="20" name="Slide Number Placeholder 4">
            <a:extLst>
              <a:ext uri="{A5E89FB8-A0FB-4D8B-A10C-FB8B29A835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57ACA8-95BD-454F-A5B2-304F213BA2B7}"/>
              </a:ext>
            </a:extLst>
          </p:cNvPr>
          <p:cNvSpPr>
            <a:spLocks noGrp="1"/>
          </p:cNvSpPr>
          <p:nvPr>
            <p:ph type="sldNum" sz="quarter" idx="12"/>
          </p:nvPr>
        </p:nvSpPr>
        <p:spPr/>
        <p:txBody>
          <a:bodyPr rtlCol="0"/>
          <a:lstStyle/>
          <a:p>
            <a:r>
              <a:rPr lang="en-US" dirty="0"/>
              <a:t>&lt;#&gt;</a:t>
            </a:r>
          </a:p>
        </p:txBody>
      </p:sp>
      <p:sp>
        <p:nvSpPr>
          <p:cNvPr id="21" name="Footer Placeholder 3">
            <a:extLst>
              <a:ext uri="{B01FE2C9-FAC2-46F2-ACBD-7704593CCF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7E9169-1C0A-436E-862D-8D37A628611B}"/>
              </a:ext>
            </a:extLst>
          </p:cNvPr>
          <p:cNvSpPr>
            <a:spLocks noGrp="1"/>
          </p:cNvSpPr>
          <p:nvPr>
            <p:ph type="ftr" sz="quarter" idx="11"/>
          </p:nvPr>
        </p:nvSpPr>
        <p:spPr/>
        <p:txBody>
          <a:bodyPr rtlCol="0"/>
          <a:lstStyle/>
          <a:p>
            <a:r>
              <a:rPr lang="en-US" dirty="0"/>
              <a:t>Footer</a:t>
            </a:r>
          </a:p>
        </p:txBody>
      </p:sp>
      <p:sp>
        <p:nvSpPr>
          <p:cNvPr id="22" name="Date Placeholder 1">
            <a:extLst>
              <a:ext uri="{A5961821-E474-4AED-9CF2-AFC6FD5103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2AFA62-8478-40D3-B5C5-1F9074728CF3}"/>
              </a:ext>
            </a:extLst>
          </p:cNvPr>
          <p:cNvSpPr>
            <a:spLocks noGrp="1"/>
          </p:cNvSpPr>
          <p:nvPr>
            <p:ph type="dt" sz="half" idx="10"/>
          </p:nvPr>
        </p:nvSpPr>
        <p:spPr/>
        <p:txBody>
          <a:bodyPr rtlCol="0"/>
          <a:lstStyle/>
          <a:p>
            <a:r>
              <a:rPr lang="en-US" dirty="0"/>
              <a:t>Date</a:t>
            </a:r>
          </a:p>
        </p:txBody>
      </p:sp>
    </p:spTree>
    <p:custDataLst>
      <p:tags r:id="rId1"/>
    </p:custDataLst>
    <p:extLst>
      <p:ext uri="{F5866BFA-A407-4A17-81BA-B40E15AEA49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2" name="Group 1">
            <a:extLst>
              <a:ext uri="{A244071C-12BD-4ED5-8948-3C4E04C19F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7DA2BA-9FA7-4AA5-85AB-D8090B8809B2}"/>
              </a:ext>
            </a:extLst>
          </p:cNvPr>
          <p:cNvGrpSpPr>
            <a:grpSpLocks noChangeAspect="1"/>
          </p:cNvGrpSpPr>
          <p:nvPr/>
        </p:nvGrpSpPr>
        <p:grpSpPr>
          <a:xfrm>
            <a:off x="1502736" y="2534045"/>
            <a:ext cx="2289755" cy="2047919"/>
            <a:chOff x="1502736" y="2534045"/>
            <a:chExt cx="2289755" cy="2047919"/>
          </a:xfrm>
        </p:grpSpPr>
        <p:sp>
          <p:nvSpPr>
            <p:cNvPr id="3" name="Diamond 2">
              <a:extLst>
                <a:ext uri="{F67012BC-5847-41A0-8CA7-89C381D6A3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B1623A-0791-4DF1-8FE3-AB318E4F8F47}"/>
                </a:ext>
              </a:extLst>
            </p:cNvPr>
            <p:cNvSpPr>
              <a:spLocks noChangeAspect="1"/>
            </p:cNvSpPr>
            <p:nvPr/>
          </p:nvSpPr>
          <p:spPr>
            <a:xfrm>
              <a:off x="1744572" y="2534045"/>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Diamond 3">
              <a:extLst>
                <a:ext uri="{85E04455-8D0F-44C5-BCDD-8EAB7EC5DC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553F6D-C393-4E7E-A5B9-83E687F061A4}"/>
                </a:ext>
              </a:extLst>
            </p:cNvPr>
            <p:cNvSpPr>
              <a:spLocks noChangeAspect="1"/>
            </p:cNvSpPr>
            <p:nvPr/>
          </p:nvSpPr>
          <p:spPr>
            <a:xfrm>
              <a:off x="1502736" y="2534045"/>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5" name="Group 4">
            <a:extLst>
              <a:ext uri="{8A67B09F-B2B8-4AF6-ACDB-C605560839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E01740-471E-44DD-871B-2F8C446BFDA0}"/>
              </a:ext>
            </a:extLst>
          </p:cNvPr>
          <p:cNvGrpSpPr>
            <a:grpSpLocks noChangeAspect="1"/>
          </p:cNvGrpSpPr>
          <p:nvPr/>
        </p:nvGrpSpPr>
        <p:grpSpPr>
          <a:xfrm>
            <a:off x="3941097" y="2477093"/>
            <a:ext cx="2289755" cy="2047919"/>
            <a:chOff x="3941097" y="2477093"/>
            <a:chExt cx="2289755" cy="2047919"/>
          </a:xfrm>
        </p:grpSpPr>
        <p:sp>
          <p:nvSpPr>
            <p:cNvPr id="6" name="Diamond 5">
              <a:extLst>
                <a:ext uri="{3FF20590-669C-43F6-9361-8D794B4192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70F839-E6AD-4A53-ADA1-DB87E3C93995}"/>
                </a:ext>
              </a:extLst>
            </p:cNvPr>
            <p:cNvSpPr>
              <a:spLocks noChangeAspect="1"/>
            </p:cNvSpPr>
            <p:nvPr/>
          </p:nvSpPr>
          <p:spPr>
            <a:xfrm>
              <a:off x="4182933" y="2477093"/>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Diamond 6">
              <a:extLst>
                <a:ext uri="{8C10B2F5-5624-4401-83C8-E1931089A0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5238E9-778D-4DD2-9A81-98D6B3C021E5}"/>
                </a:ext>
              </a:extLst>
            </p:cNvPr>
            <p:cNvSpPr>
              <a:spLocks noChangeAspect="1"/>
            </p:cNvSpPr>
            <p:nvPr/>
          </p:nvSpPr>
          <p:spPr>
            <a:xfrm>
              <a:off x="3941097" y="2477093"/>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8" name="Group 7">
            <a:extLst>
              <a:ext uri="{A1C73A95-6786-4E06-987A-FFD1443068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2BFBCC-46A6-451B-89E1-20BEA6DE1D50}"/>
              </a:ext>
            </a:extLst>
          </p:cNvPr>
          <p:cNvGrpSpPr>
            <a:grpSpLocks noChangeAspect="1"/>
          </p:cNvGrpSpPr>
          <p:nvPr/>
        </p:nvGrpSpPr>
        <p:grpSpPr>
          <a:xfrm>
            <a:off x="2692966" y="1248170"/>
            <a:ext cx="2289755" cy="2047919"/>
            <a:chOff x="2692966" y="1248170"/>
            <a:chExt cx="2289755" cy="2047919"/>
          </a:xfrm>
        </p:grpSpPr>
        <p:sp>
          <p:nvSpPr>
            <p:cNvPr id="9" name="Diamond 8">
              <a:extLst>
                <a:ext uri="{C39560AE-7D42-49C6-A294-6DBA00655E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A41A30-07FC-49DA-BAF4-B2F3331BBA20}"/>
                </a:ext>
              </a:extLst>
            </p:cNvPr>
            <p:cNvSpPr>
              <a:spLocks noChangeAspect="1"/>
            </p:cNvSpPr>
            <p:nvPr/>
          </p:nvSpPr>
          <p:spPr>
            <a:xfrm>
              <a:off x="2934802" y="1248170"/>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Diamond 9">
              <a:extLst>
                <a:ext uri="{794A6C5C-30D2-4495-9362-28FB5B02E9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CCF67D-622F-4B56-B352-3ADDD495A828}"/>
                </a:ext>
              </a:extLst>
            </p:cNvPr>
            <p:cNvSpPr>
              <a:spLocks noChangeAspect="1"/>
            </p:cNvSpPr>
            <p:nvPr/>
          </p:nvSpPr>
          <p:spPr>
            <a:xfrm>
              <a:off x="2692966" y="1248170"/>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11" name="Group 10">
            <a:extLst>
              <a:ext uri="{89D9646F-92AE-4982-B8F8-99B12638AF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C4C218-5774-4F6C-B110-C2ADD75C6FCE}"/>
              </a:ext>
            </a:extLst>
          </p:cNvPr>
          <p:cNvGrpSpPr>
            <a:grpSpLocks noChangeAspect="1"/>
          </p:cNvGrpSpPr>
          <p:nvPr/>
        </p:nvGrpSpPr>
        <p:grpSpPr>
          <a:xfrm>
            <a:off x="5266100" y="1266904"/>
            <a:ext cx="2290545" cy="2048626"/>
            <a:chOff x="5266100" y="1266904"/>
            <a:chExt cx="2290545" cy="2048626"/>
          </a:xfrm>
        </p:grpSpPr>
        <p:sp>
          <p:nvSpPr>
            <p:cNvPr id="12" name="Diamond 11">
              <a:extLst>
                <a:ext uri="{4609FF58-FEC3-4252-B763-936A7B3706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AAD373-66AF-4309-85A2-8D3BBC049325}"/>
                </a:ext>
              </a:extLst>
            </p:cNvPr>
            <p:cNvSpPr>
              <a:spLocks noChangeAspect="1"/>
            </p:cNvSpPr>
            <p:nvPr/>
          </p:nvSpPr>
          <p:spPr>
            <a:xfrm>
              <a:off x="5508019" y="1266904"/>
              <a:ext cx="2048626" cy="2048626"/>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Diamond 12">
              <a:extLst>
                <a:ext uri="{6A638B6D-3D5E-4147-A0FC-0C2721EE9C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E3C267-9297-4318-B913-6F508BB9A135}"/>
                </a:ext>
              </a:extLst>
            </p:cNvPr>
            <p:cNvSpPr>
              <a:spLocks noChangeAspect="1"/>
            </p:cNvSpPr>
            <p:nvPr/>
          </p:nvSpPr>
          <p:spPr>
            <a:xfrm>
              <a:off x="5266100" y="1266904"/>
              <a:ext cx="2048626" cy="2048626"/>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4" name="Rectangle: Rounded Corners 13">
            <a:extLst>
              <a:ext uri="{7CC6A033-24CA-4F6D-92BD-193DC0192E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C5C3DC-D382-40DC-BE19-57CB09F2668B}"/>
              </a:ext>
            </a:extLst>
          </p:cNvPr>
          <p:cNvSpPr/>
          <p:nvPr/>
        </p:nvSpPr>
        <p:spPr>
          <a:xfrm rot="-18900000">
            <a:off x="8436998" y="-178187"/>
            <a:ext cx="48358" cy="97522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5" name="Rectangle: Rounded Corners 14">
            <a:extLst>
              <a:ext uri="{EE9657FA-C6D2-4600-9064-9670FB8573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A86CE9-725C-4A21-86EB-3BEC1BC42F1C}"/>
              </a:ext>
            </a:extLst>
          </p:cNvPr>
          <p:cNvSpPr/>
          <p:nvPr/>
        </p:nvSpPr>
        <p:spPr>
          <a:xfrm rot="2700000" flipH="1">
            <a:off x="7218698" y="4627304"/>
            <a:ext cx="60365" cy="91777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6" name="Rectangle: Rounded Corners 15">
            <a:extLst>
              <a:ext uri="{94B7AD7D-DC79-4B66-8C21-564F3F9AED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1E4BBA-D979-4B98-8202-50B922658171}"/>
              </a:ext>
            </a:extLst>
          </p:cNvPr>
          <p:cNvSpPr/>
          <p:nvPr/>
        </p:nvSpPr>
        <p:spPr>
          <a:xfrm rot="2700000">
            <a:off x="103584" y="4318640"/>
            <a:ext cx="40243" cy="611849"/>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7" name="Rectangle: Rounded Corners 16">
            <a:extLst>
              <a:ext uri="{90A77D9C-AC6B-46FA-A440-DCD223ABD0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4AFDBB-52F6-4437-9941-6277AB8A23AE}"/>
              </a:ext>
            </a:extLst>
          </p:cNvPr>
          <p:cNvSpPr/>
          <p:nvPr/>
        </p:nvSpPr>
        <p:spPr>
          <a:xfrm rot="2700000" flipH="1">
            <a:off x="1025472" y="1497887"/>
            <a:ext cx="60365" cy="91777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8" name="Title 1">
            <a:extLst>
              <a:ext uri="{9892F0E9-0E7A-47F6-87A7-5F127D54F1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61EFBE-4DA4-4BE0-A58C-20269E877F3B}"/>
              </a:ext>
            </a:extLst>
          </p:cNvPr>
          <p:cNvSpPr>
            <a:spLocks noGrp="1"/>
          </p:cNvSpPr>
          <p:nvPr>
            <p:ph type="title"/>
          </p:nvPr>
        </p:nvSpPr>
        <p:spPr>
          <a:xfrm>
            <a:off x="809625" y="399282"/>
            <a:ext cx="7524750" cy="639377"/>
          </a:xfrm>
        </p:spPr>
        <p:txBody>
          <a:bodyPr rtlCol="0"/>
          <a:lstStyle>
            <a:lvl1pPr lvl="0" algn="ctr"/>
          </a:lstStyle>
          <a:p>
            <a:r>
              <a:rPr lang="en-US" dirty="0"/>
              <a:t>Click to edit Master title style</a:t>
            </a:r>
          </a:p>
        </p:txBody>
      </p:sp>
      <p:sp>
        <p:nvSpPr>
          <p:cNvPr id="19" name="Picture Placeholder 2">
            <a:extLst>
              <a:ext uri="{1B1E36FE-50E8-438D-8F4D-488B8A409E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56DA0A-532C-4D77-BADE-C3BE00FA6C75}"/>
              </a:ext>
            </a:extLst>
          </p:cNvPr>
          <p:cNvSpPr>
            <a:spLocks noGrp="1" noChangeAspect="1"/>
          </p:cNvSpPr>
          <p:nvPr>
            <p:ph type="pic" idx="1"/>
          </p:nvPr>
        </p:nvSpPr>
        <p:spPr>
          <a:xfrm>
            <a:off x="2788216" y="1229120"/>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0" name="Picture Placeholder 2">
            <a:extLst>
              <a:ext uri="{38ED241D-2080-4C08-A095-AEAE7E178B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FEFDFC-9505-45A9-B9C9-899C6C23C885}"/>
              </a:ext>
            </a:extLst>
          </p:cNvPr>
          <p:cNvSpPr>
            <a:spLocks noGrp="1" noChangeAspect="1"/>
          </p:cNvSpPr>
          <p:nvPr>
            <p:ph type="pic" idx="2"/>
          </p:nvPr>
        </p:nvSpPr>
        <p:spPr>
          <a:xfrm>
            <a:off x="1607511" y="2514995"/>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1" name="Picture Placeholder 2">
            <a:extLst>
              <a:ext uri="{8E0408FB-0387-4814-8029-D66D600890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518350-9E9F-4548-9AC9-D4F74D4662D4}"/>
              </a:ext>
            </a:extLst>
          </p:cNvPr>
          <p:cNvSpPr>
            <a:spLocks noGrp="1" noChangeAspect="1"/>
          </p:cNvSpPr>
          <p:nvPr>
            <p:ph type="pic" idx="3"/>
          </p:nvPr>
        </p:nvSpPr>
        <p:spPr>
          <a:xfrm>
            <a:off x="4045872" y="2458043"/>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2" name="Picture Placeholder 2">
            <a:extLst>
              <a:ext uri="{745B16B3-3EFB-46F7-9510-9D0BF87596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620E7F-8796-4DA4-B48A-1C562F675AD8}"/>
              </a:ext>
            </a:extLst>
          </p:cNvPr>
          <p:cNvSpPr>
            <a:spLocks noGrp="1" noChangeAspect="1"/>
          </p:cNvSpPr>
          <p:nvPr>
            <p:ph type="pic" idx="4"/>
          </p:nvPr>
        </p:nvSpPr>
        <p:spPr>
          <a:xfrm>
            <a:off x="5370875" y="1247854"/>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3" name="Slide Number Placeholder 4">
            <a:extLst>
              <a:ext uri="{3B7561AE-69E6-4C79-9750-4E4AC44652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838157-4C36-426F-86F9-B5B779D56C9A}"/>
              </a:ext>
            </a:extLst>
          </p:cNvPr>
          <p:cNvSpPr>
            <a:spLocks noGrp="1"/>
          </p:cNvSpPr>
          <p:nvPr>
            <p:ph type="sldNum" sz="quarter" idx="12"/>
          </p:nvPr>
        </p:nvSpPr>
        <p:spPr/>
        <p:txBody>
          <a:bodyPr rtlCol="0"/>
          <a:lstStyle/>
          <a:p>
            <a:r>
              <a:rPr lang="en-US" dirty="0"/>
              <a:t>&lt;#&gt;</a:t>
            </a:r>
          </a:p>
        </p:txBody>
      </p:sp>
      <p:sp>
        <p:nvSpPr>
          <p:cNvPr id="24" name="Footer Placeholder 3">
            <a:extLst>
              <a:ext uri="{E168BA51-829A-4775-B741-0C05096F7E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F9CE6B-C19B-40EC-A231-BAC054D7E278}"/>
              </a:ext>
            </a:extLst>
          </p:cNvPr>
          <p:cNvSpPr>
            <a:spLocks noGrp="1"/>
          </p:cNvSpPr>
          <p:nvPr>
            <p:ph type="ftr" sz="quarter" idx="11"/>
          </p:nvPr>
        </p:nvSpPr>
        <p:spPr/>
        <p:txBody>
          <a:bodyPr rtlCol="0"/>
          <a:lstStyle/>
          <a:p>
            <a:r>
              <a:rPr lang="en-US" dirty="0"/>
              <a:t>Footer</a:t>
            </a:r>
          </a:p>
        </p:txBody>
      </p:sp>
      <p:sp>
        <p:nvSpPr>
          <p:cNvPr id="25" name="Date Placeholder 1">
            <a:extLst>
              <a:ext uri="{DBB25255-B2B7-4A48-8450-687D12F526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D77CDF-6B72-4E0E-95FE-CD00AFE2E532}"/>
              </a:ext>
            </a:extLst>
          </p:cNvPr>
          <p:cNvSpPr>
            <a:spLocks noGrp="1"/>
          </p:cNvSpPr>
          <p:nvPr>
            <p:ph type="dt" sz="half" idx="10"/>
          </p:nvPr>
        </p:nvSpPr>
        <p:spPr/>
        <p:txBody>
          <a:bodyPr rtlCol="0"/>
          <a:lstStyle/>
          <a:p>
            <a:r>
              <a:rPr lang="en-US" dirty="0"/>
              <a:t>Date</a:t>
            </a:r>
          </a:p>
        </p:txBody>
      </p:sp>
    </p:spTree>
    <p:custDataLst>
      <p:tags r:id="rId1"/>
    </p:custDataLst>
    <p:extLst>
      <p:ext uri="{0BECE44C-28B4-4D55-8F10-16E6088700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Shape 1">
            <a:extLst>
              <a:ext uri="{6453F663-1448-4B66-8EB8-7EDF33C13E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EF7613-B179-48F3-8485-8BDB09FE2DDF}"/>
              </a:ext>
            </a:extLst>
          </p:cNvPr>
          <p:cNvSpPr/>
          <p:nvPr/>
        </p:nvSpPr>
        <p:spPr>
          <a:xfrm flipH="1">
            <a:off x="-39095" y="-3363"/>
            <a:ext cx="5271887" cy="2294106"/>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ectangle: Rounded Corners 2">
            <a:extLst>
              <a:ext uri="{95C90D33-D76E-4A6A-ADAE-975FE72EB6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C76620-1736-47B2-874C-DC8A80DA96BA}"/>
              </a:ext>
            </a:extLst>
          </p:cNvPr>
          <p:cNvSpPr/>
          <p:nvPr/>
        </p:nvSpPr>
        <p:spPr>
          <a:xfrm rot="-18900000" flipH="1">
            <a:off x="3711517" y="-327595"/>
            <a:ext cx="107906" cy="865677"/>
          </a:xfrm>
          <a:prstGeom prst="roundRect">
            <a:avLst>
              <a:gd name="adj" fmla="val 50000"/>
            </a:avLst>
          </a:prstGeom>
          <a:gradFill rotWithShape="1">
            <a:gsLst>
              <a:gs pos="0">
                <a:schemeClr val="accent2"/>
              </a:gs>
              <a:gs pos="99559">
                <a:schemeClr val="accent3"/>
              </a:gs>
            </a:gsLst>
            <a:lin ang="1854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4" name="Rectangle: Rounded Corners 3">
            <a:extLst>
              <a:ext uri="{B7269F0D-3026-48A6-BB63-5EC883E90D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59192C-6EC0-464C-9C75-3A4E4A6FAE8A}"/>
              </a:ext>
            </a:extLst>
          </p:cNvPr>
          <p:cNvSpPr/>
          <p:nvPr/>
        </p:nvSpPr>
        <p:spPr>
          <a:xfrm rot="-18900000">
            <a:off x="5170808" y="-450929"/>
            <a:ext cx="53714" cy="1083242"/>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Diamond 4">
            <a:extLst>
              <a:ext uri="{5089769B-C8CB-4832-A94E-D64533994F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9D3C1E-9AFB-4E67-B9A1-44BC8AB13AC1}"/>
              </a:ext>
            </a:extLst>
          </p:cNvPr>
          <p:cNvSpPr>
            <a:spLocks noChangeAspect="1"/>
          </p:cNvSpPr>
          <p:nvPr/>
        </p:nvSpPr>
        <p:spPr>
          <a:xfrm>
            <a:off x="370733" y="419100"/>
            <a:ext cx="4267348" cy="4267348"/>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iamond 5">
            <a:extLst>
              <a:ext uri="{2FF861C7-00FD-43FE-8161-50732CD5B6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F000E8-1525-47C6-A08D-B862BC1B48C9}"/>
              </a:ext>
            </a:extLst>
          </p:cNvPr>
          <p:cNvSpPr>
            <a:spLocks noChangeAspect="1"/>
          </p:cNvSpPr>
          <p:nvPr/>
        </p:nvSpPr>
        <p:spPr>
          <a:xfrm>
            <a:off x="119210" y="419100"/>
            <a:ext cx="4267348" cy="4267348"/>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ectangle: Rounded Corners 6">
            <a:extLst>
              <a:ext uri="{A9F6FC74-C2FB-4489-B40A-60BF6A46FB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979928-B9BB-4D4A-AC76-90C219A1F8D9}"/>
              </a:ext>
            </a:extLst>
          </p:cNvPr>
          <p:cNvSpPr/>
          <p:nvPr/>
        </p:nvSpPr>
        <p:spPr>
          <a:xfrm rot="2700000">
            <a:off x="8060536" y="253420"/>
            <a:ext cx="44156" cy="671335"/>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Rectangle: Rounded Corners 7">
            <a:extLst>
              <a:ext uri="{BA3003B5-1180-45B9-A69E-776FCDFF6B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7F9ADA-2241-43CF-B3CF-2867EB55E4B3}"/>
              </a:ext>
            </a:extLst>
          </p:cNvPr>
          <p:cNvSpPr/>
          <p:nvPr/>
        </p:nvSpPr>
        <p:spPr>
          <a:xfrm rot="2700000">
            <a:off x="4220282" y="4736001"/>
            <a:ext cx="40243" cy="611849"/>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9" name="Title 7">
            <a:extLst>
              <a:ext uri="{29C7CA56-F766-416E-920F-741314841C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50802C-92C2-4689-AD97-2C59F6F14836}"/>
              </a:ext>
            </a:extLst>
          </p:cNvPr>
          <p:cNvSpPr>
            <a:spLocks noGrp="1" noChangeAspect="1"/>
          </p:cNvSpPr>
          <p:nvPr>
            <p:ph type="title"/>
          </p:nvPr>
        </p:nvSpPr>
        <p:spPr>
          <a:xfrm>
            <a:off x="237789" y="409575"/>
            <a:ext cx="4278017" cy="4282571"/>
          </a:xfrm>
          <a:prstGeom prst="diamond">
            <a:avLst/>
          </a:prstGeom>
          <a:solidFill>
            <a:schemeClr val="bg1"/>
          </a:solidFill>
          <a:ln w="28575" cap="flat">
            <a:noFill/>
            <a:prstDash val="solid"/>
            <a:round/>
          </a:ln>
          <a:effectLst>
            <a:outerShdw blurRad="101600" dir="2700000">
              <a:srgbClr val="3F3F3F">
                <a:alpha val="27999"/>
              </a:srgbClr>
            </a:outerShdw>
          </a:effectLst>
        </p:spPr>
        <p:txBody>
          <a:bodyPr vert="horz" rtlCol="0" anchor="ctr"/>
          <a:lstStyle>
            <a:lvl1pPr lvl="0" algn="ctr">
              <a:defRPr lang="en-US" sz="2800" b="0" dirty="0">
                <a:latin typeface="+mj-lt"/>
              </a:defRPr>
            </a:lvl1pPr>
          </a:lstStyle>
          <a:p>
            <a:r>
              <a:rPr lang="en-US" dirty="0"/>
              <a:t>Click to edit Master title style</a:t>
            </a:r>
          </a:p>
        </p:txBody>
      </p:sp>
      <p:sp>
        <p:nvSpPr>
          <p:cNvPr id="10" name="Content Placeholder 2">
            <a:extLst>
              <a:ext uri="{8AFD5869-71ED-409A-8681-E62ED6D699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1E55B4-609B-49A7-AE16-CACA70FD02D8}"/>
              </a:ext>
            </a:extLst>
          </p:cNvPr>
          <p:cNvSpPr>
            <a:spLocks noGrp="1"/>
          </p:cNvSpPr>
          <p:nvPr>
            <p:ph idx="1"/>
          </p:nvPr>
        </p:nvSpPr>
        <p:spPr>
          <a:xfrm>
            <a:off x="4799651" y="678562"/>
            <a:ext cx="3984556" cy="3832256"/>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a:extLst>
              <a:ext uri="{B9D10D58-DC53-4FE5-91D3-40FBD9EA95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B84647-230E-4F53-98CD-9700BB1270A7}"/>
              </a:ext>
            </a:extLst>
          </p:cNvPr>
          <p:cNvSpPr>
            <a:spLocks noGrp="1"/>
          </p:cNvSpPr>
          <p:nvPr>
            <p:ph type="sldNum" sz="quarter" idx="12"/>
          </p:nvPr>
        </p:nvSpPr>
        <p:spPr/>
        <p:txBody>
          <a:bodyPr rtlCol="0"/>
          <a:lstStyle/>
          <a:p>
            <a:r>
              <a:rPr lang="en-US" dirty="0"/>
              <a:t>&lt;#&gt;</a:t>
            </a:r>
          </a:p>
        </p:txBody>
      </p:sp>
      <p:sp>
        <p:nvSpPr>
          <p:cNvPr id="12" name="Footer Placeholder 3">
            <a:extLst>
              <a:ext uri="{82692DF6-2509-45AE-AB5C-201142F266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79C2F0-6D62-48F9-879C-54482A22BF9D}"/>
              </a:ext>
            </a:extLst>
          </p:cNvPr>
          <p:cNvSpPr>
            <a:spLocks noGrp="1"/>
          </p:cNvSpPr>
          <p:nvPr>
            <p:ph type="ftr" sz="quarter" idx="11"/>
          </p:nvPr>
        </p:nvSpPr>
        <p:spPr/>
        <p:txBody>
          <a:bodyPr rtlCol="0"/>
          <a:lstStyle/>
          <a:p>
            <a:r>
              <a:rPr lang="en-US" dirty="0"/>
              <a:t>Footer</a:t>
            </a:r>
          </a:p>
        </p:txBody>
      </p:sp>
      <p:sp>
        <p:nvSpPr>
          <p:cNvPr id="13" name="Date Placeholder 1">
            <a:extLst>
              <a:ext uri="{D46404BC-DCF2-4D76-8D48-72F6F096D4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40CBBD-3720-41D3-B947-FB5E23338260}"/>
              </a:ext>
            </a:extLst>
          </p:cNvPr>
          <p:cNvSpPr>
            <a:spLocks noGrp="1"/>
          </p:cNvSpPr>
          <p:nvPr>
            <p:ph type="dt" sz="half" idx="10"/>
          </p:nvPr>
        </p:nvSpPr>
        <p:spPr/>
        <p:txBody>
          <a:bodyPr rtlCol="0"/>
          <a:lstStyle/>
          <a:p>
            <a:r>
              <a:rPr lang="en-US" dirty="0"/>
              <a:t>Date</a:t>
            </a:r>
          </a:p>
        </p:txBody>
      </p:sp>
    </p:spTree>
    <p:extLst>
      <p:ext uri="{7C821985-7C41-44BB-AD9F-9A0F5A0B55A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Rounded Corners 1">
            <a:extLst>
              <a:ext uri="{406BB2A1-FFAF-412A-A9F1-9C82ABC102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CD5B96-C2B6-4F92-A96C-1B37436D5BBF}"/>
              </a:ext>
            </a:extLst>
          </p:cNvPr>
          <p:cNvSpPr/>
          <p:nvPr/>
        </p:nvSpPr>
        <p:spPr>
          <a:xfrm rot="-18900000" flipH="1" flipV="1">
            <a:off x="6492785" y="4276401"/>
            <a:ext cx="89976" cy="1347647"/>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3" name="Rectangle: Rounded Corners 2">
            <a:extLst>
              <a:ext uri="{849192F6-8E72-48FB-BDF5-09AF89CB5B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96019B-4FC5-47E3-B504-61F1367A89E1}"/>
              </a:ext>
            </a:extLst>
          </p:cNvPr>
          <p:cNvSpPr/>
          <p:nvPr/>
        </p:nvSpPr>
        <p:spPr>
          <a:xfrm rot="-18900000" flipV="1">
            <a:off x="7600272" y="4758033"/>
            <a:ext cx="53985" cy="820785"/>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4" name="Rectangle: Rounded Corners 3">
            <a:extLst>
              <a:ext uri="{B03EE2B9-9E43-45AA-A11C-B70901B434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579735-CFB8-4870-9F86-3A3ADBDCAB80}"/>
              </a:ext>
            </a:extLst>
          </p:cNvPr>
          <p:cNvSpPr/>
          <p:nvPr/>
        </p:nvSpPr>
        <p:spPr>
          <a:xfrm rot="-18900000" flipH="1" flipV="1">
            <a:off x="6213499" y="4805659"/>
            <a:ext cx="29992" cy="604841"/>
          </a:xfrm>
          <a:prstGeom prst="roundRect">
            <a:avLst>
              <a:gd name="adj" fmla="val 50000"/>
            </a:avLst>
          </a:prstGeom>
          <a:gradFill rotWithShape="1">
            <a:gsLst>
              <a:gs pos="0">
                <a:schemeClr val="accent2"/>
              </a:gs>
              <a:gs pos="99559">
                <a:schemeClr val="accent3"/>
              </a:gs>
            </a:gsLst>
            <a:lin ang="1872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5" name="Rectangle: Rounded Corners 4">
            <a:extLst>
              <a:ext uri="{3C6CB420-66A1-478C-9FD1-8F6DF5E179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57DC03-BD81-41BC-A39A-8ABD82F5506E}"/>
              </a:ext>
            </a:extLst>
          </p:cNvPr>
          <p:cNvSpPr/>
          <p:nvPr/>
        </p:nvSpPr>
        <p:spPr>
          <a:xfrm rot="2700000">
            <a:off x="2028583" y="4420667"/>
            <a:ext cx="66513" cy="969942"/>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ectangle: Rounded Corners 5">
            <a:extLst>
              <a:ext uri="{5FF53DC8-203A-478A-907D-9A5F59D7D8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353D1C-BE3C-4224-8C0C-E66281C80D47}"/>
              </a:ext>
            </a:extLst>
          </p:cNvPr>
          <p:cNvSpPr/>
          <p:nvPr/>
        </p:nvSpPr>
        <p:spPr>
          <a:xfrm rot="2700000" flipH="1">
            <a:off x="7704126" y="-353486"/>
            <a:ext cx="84958" cy="1323265"/>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Freeform: Shape 6">
            <a:extLst>
              <a:ext uri="{B6B1A5B3-6FA6-419B-B254-5C114F6027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222A30-C8C1-4B14-AF57-7456949C5BFE}"/>
              </a:ext>
            </a:extLst>
          </p:cNvPr>
          <p:cNvSpPr/>
          <p:nvPr/>
        </p:nvSpPr>
        <p:spPr>
          <a:xfrm flipV="1">
            <a:off x="6240160" y="3903273"/>
            <a:ext cx="2943622" cy="1280942"/>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rot="10800000"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8" name="Text Placeholder 2">
            <a:extLst>
              <a:ext uri="{A680DA97-0340-441D-9EC5-0A5973F868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F48695-D705-45F1-95AC-D441B7D1D4AC}"/>
              </a:ext>
            </a:extLst>
          </p:cNvPr>
          <p:cNvSpPr>
            <a:spLocks noGrp="1"/>
          </p:cNvSpPr>
          <p:nvPr>
            <p:ph type="body"/>
          </p:nvPr>
        </p:nvSpPr>
        <p:spPr>
          <a:xfrm>
            <a:off x="838200" y="2164551"/>
            <a:ext cx="7472264" cy="511812"/>
          </a:xfrm>
          <a:prstGeom prst="rect">
            <a:avLst/>
          </a:prstGeom>
        </p:spPr>
        <p:txBody>
          <a:bodyPr vert="horz" rtlCol="0" anchor="b">
            <a:normAutofit/>
          </a:bodyPr>
          <a:lstStyle>
            <a:lvl1pPr marL="0" lvl="0" indent="0">
              <a:lnSpc>
                <a:spcPct val="100000"/>
              </a:lnSpc>
              <a:buNone/>
              <a:defRPr lang="en-US" sz="1600" b="0" i="0" dirty="0">
                <a:solidFill>
                  <a:schemeClr val="tx1">
                    <a:lumMod val="65000"/>
                    <a:lumOff val="35000"/>
                  </a:schemeClr>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9" name="Title 1">
            <a:extLst>
              <a:ext uri="{39F03AED-B6E9-431D-98D1-AF24EDC931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EE55C8-7508-4FA8-9CBE-CB9902DFD52F}"/>
              </a:ext>
            </a:extLst>
          </p:cNvPr>
          <p:cNvSpPr>
            <a:spLocks noGrp="1"/>
          </p:cNvSpPr>
          <p:nvPr>
            <p:ph type="title" idx="1"/>
          </p:nvPr>
        </p:nvSpPr>
        <p:spPr>
          <a:xfrm>
            <a:off x="828675" y="2708578"/>
            <a:ext cx="7490282" cy="1090829"/>
          </a:xfrm>
          <a:prstGeom prst="rect">
            <a:avLst/>
          </a:prstGeom>
        </p:spPr>
        <p:txBody>
          <a:bodyPr vert="horz" rtlCol="0" anchor="t"/>
          <a:lstStyle>
            <a:lvl1pPr lvl="0">
              <a:defRPr lang="en-US" sz="4000" b="1" dirty="0">
                <a:latin typeface="Ubuntu-medium"/>
              </a:defRPr>
            </a:lvl1pPr>
          </a:lstStyle>
          <a:p>
            <a:r>
              <a:rPr lang="en-US" dirty="0"/>
              <a:t>Click to edit Master title style</a:t>
            </a:r>
          </a:p>
        </p:txBody>
      </p:sp>
      <p:sp>
        <p:nvSpPr>
          <p:cNvPr id="10" name="Slide Number Placeholder 5">
            <a:extLst>
              <a:ext uri="{D37F77BA-4ADB-48E7-89E8-9C8E4E2726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00863E-9322-4BB0-BDA0-37A8FBE0B2F4}"/>
              </a:ext>
            </a:extLst>
          </p:cNvPr>
          <p:cNvSpPr>
            <a:spLocks noGrp="1"/>
          </p:cNvSpPr>
          <p:nvPr>
            <p:ph type="sldNum" sz="quarter" idx="12"/>
          </p:nvPr>
        </p:nvSpPr>
        <p:spPr/>
        <p:txBody>
          <a:bodyPr rtlCol="0"/>
          <a:lstStyle>
            <a:lvl1pPr lvl="0"/>
          </a:lstStyle>
          <a:p>
            <a:r>
              <a:rPr lang="en-US" dirty="0"/>
              <a:t>&lt;#&gt;</a:t>
            </a:r>
          </a:p>
        </p:txBody>
      </p:sp>
      <p:sp>
        <p:nvSpPr>
          <p:cNvPr id="11" name="Footer Placeholder 4">
            <a:extLst>
              <a:ext uri="{B0999A74-BBBF-4CE4-BAE0-B3E1F4E54F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E2C6FA-6F4D-4DA4-8637-C10AFC6C874F}"/>
              </a:ext>
            </a:extLst>
          </p:cNvPr>
          <p:cNvSpPr>
            <a:spLocks noGrp="1"/>
          </p:cNvSpPr>
          <p:nvPr>
            <p:ph type="ftr" sz="quarter" idx="11"/>
          </p:nvPr>
        </p:nvSpPr>
        <p:spPr/>
        <p:txBody>
          <a:bodyPr rtlCol="0"/>
          <a:lstStyle>
            <a:lvl1pPr lvl="0"/>
          </a:lstStyle>
          <a:p>
            <a:r>
              <a:rPr lang="en-US" dirty="0"/>
              <a:t>Footer</a:t>
            </a:r>
          </a:p>
        </p:txBody>
      </p:sp>
      <p:sp>
        <p:nvSpPr>
          <p:cNvPr id="12" name="Date Placeholder 3">
            <a:extLst>
              <a:ext uri="{165FF628-F6B4-4783-B023-20A484C888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228EB1-1342-4608-BD4A-6CB66D980627}"/>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8EC81A23-38C1-4985-907E-5B953F4002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Rounded Corners 1">
            <a:extLst>
              <a:ext uri="{18DB9F00-E282-4C9A-9782-247A21B6B2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66193B-602B-4399-96CA-2FCCB126D3E2}"/>
              </a:ext>
            </a:extLst>
          </p:cNvPr>
          <p:cNvSpPr/>
          <p:nvPr/>
        </p:nvSpPr>
        <p:spPr>
          <a:xfrm rot="2700000" flipH="1">
            <a:off x="1354440" y="-872623"/>
            <a:ext cx="106198" cy="1654081"/>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ectangle: Rounded Corners 2">
            <a:extLst>
              <a:ext uri="{BA27E9B7-4EE4-4CA7-82FD-6BDF3C500D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2BE146-FE34-473B-B2A3-F269ACD3FD12}"/>
              </a:ext>
            </a:extLst>
          </p:cNvPr>
          <p:cNvSpPr/>
          <p:nvPr/>
        </p:nvSpPr>
        <p:spPr>
          <a:xfrm rot="2700000">
            <a:off x="7077326" y="-44462"/>
            <a:ext cx="46950" cy="68466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ectangle: Rounded Corners 3">
            <a:extLst>
              <a:ext uri="{3E37967D-0524-4FCB-A982-CD55F33075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8E6B01-D702-4D4E-8F6A-E5EC7FD96268}"/>
              </a:ext>
            </a:extLst>
          </p:cNvPr>
          <p:cNvSpPr/>
          <p:nvPr/>
        </p:nvSpPr>
        <p:spPr>
          <a:xfrm rot="2700000" flipH="1">
            <a:off x="4018232" y="4567222"/>
            <a:ext cx="52540" cy="961791"/>
          </a:xfrm>
          <a:prstGeom prst="roundRect">
            <a:avLst>
              <a:gd name="adj" fmla="val 50000"/>
            </a:avLst>
          </a:prstGeom>
          <a:solidFill>
            <a:schemeClr val="accent3">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Title 1">
            <a:extLst>
              <a:ext uri="{B9FA2550-7937-4EEA-A27E-DFEAA38278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292F3C-98F4-40EC-BA44-ECF7DEB6CEC0}"/>
              </a:ext>
            </a:extLst>
          </p:cNvPr>
          <p:cNvSpPr>
            <a:spLocks noGrp="1"/>
          </p:cNvSpPr>
          <p:nvPr>
            <p:ph type="title"/>
          </p:nvPr>
        </p:nvSpPr>
        <p:spPr/>
        <p:txBody>
          <a:bodyPr rtlCol="0"/>
          <a:lstStyle>
            <a:lvl1pPr lvl="0"/>
          </a:lstStyle>
          <a:p>
            <a:r>
              <a:rPr lang="en-US" dirty="0"/>
              <a:t>Click to edit Master title style</a:t>
            </a:r>
          </a:p>
        </p:txBody>
      </p:sp>
      <p:sp>
        <p:nvSpPr>
          <p:cNvPr id="6" name="Content Placeholder 2">
            <a:extLst>
              <a:ext uri="{AA377199-D01D-421E-98EC-95E6F2928E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FD7ED2-4E60-4CBB-A33E-61EB5232505B}"/>
              </a:ext>
            </a:extLst>
          </p:cNvPr>
          <p:cNvSpPr>
            <a:spLocks noGrp="1"/>
          </p:cNvSpPr>
          <p:nvPr>
            <p:ph idx="1"/>
          </p:nvPr>
        </p:nvSpPr>
        <p:spPr>
          <a:xfrm>
            <a:off x="808968" y="1352550"/>
            <a:ext cx="3619500" cy="3042431"/>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3FB209F2-0631-4415-B89B-64CB2503E3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0E603E-0198-4E7D-AA91-D3B2A3FECF71}"/>
              </a:ext>
            </a:extLst>
          </p:cNvPr>
          <p:cNvSpPr>
            <a:spLocks noGrp="1"/>
          </p:cNvSpPr>
          <p:nvPr>
            <p:ph idx="2"/>
          </p:nvPr>
        </p:nvSpPr>
        <p:spPr>
          <a:xfrm>
            <a:off x="4714875" y="1352550"/>
            <a:ext cx="3619500" cy="3042431"/>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a:extLst>
              <a:ext uri="{E5E3DDF3-009A-47C4-A8E2-A68C8BA089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CEC6B2-824E-4D96-AE71-26B48A5B21AA}"/>
              </a:ext>
            </a:extLst>
          </p:cNvPr>
          <p:cNvSpPr>
            <a:spLocks noGrp="1"/>
          </p:cNvSpPr>
          <p:nvPr>
            <p:ph type="sldNum" sz="quarter" idx="12"/>
          </p:nvPr>
        </p:nvSpPr>
        <p:spPr/>
        <p:txBody>
          <a:bodyPr rtlCol="0"/>
          <a:lstStyle/>
          <a:p>
            <a:r>
              <a:rPr lang="en-US" dirty="0"/>
              <a:t>&lt;#&gt;</a:t>
            </a:r>
          </a:p>
        </p:txBody>
      </p:sp>
      <p:sp>
        <p:nvSpPr>
          <p:cNvPr id="9" name="Footer Placeholder 5">
            <a:extLst>
              <a:ext uri="{93923742-C2D2-45D0-BC74-12BB81A50E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B00CCB-588A-412D-AA11-37739357D697}"/>
              </a:ext>
            </a:extLst>
          </p:cNvPr>
          <p:cNvSpPr>
            <a:spLocks noGrp="1"/>
          </p:cNvSpPr>
          <p:nvPr>
            <p:ph type="ftr" sz="quarter" idx="11"/>
          </p:nvPr>
        </p:nvSpPr>
        <p:spPr/>
        <p:txBody>
          <a:bodyPr rtlCol="0"/>
          <a:lstStyle/>
          <a:p>
            <a:r>
              <a:rPr lang="en-US" dirty="0"/>
              <a:t>Footer</a:t>
            </a:r>
          </a:p>
        </p:txBody>
      </p:sp>
      <p:sp>
        <p:nvSpPr>
          <p:cNvPr id="10" name="Date Placeholder 4">
            <a:extLst>
              <a:ext uri="{0F98FE28-E69A-4215-829C-5E379A731B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016C94-B340-4961-B49E-0B236241EE11}"/>
              </a:ext>
            </a:extLst>
          </p:cNvPr>
          <p:cNvSpPr>
            <a:spLocks noGrp="1"/>
          </p:cNvSpPr>
          <p:nvPr>
            <p:ph type="dt" sz="half" idx="10"/>
          </p:nvPr>
        </p:nvSpPr>
        <p:spPr/>
        <p:txBody>
          <a:bodyPr rtlCol="0"/>
          <a:lstStyle/>
          <a:p>
            <a:r>
              <a:rPr lang="en-US" dirty="0"/>
              <a:t>Date</a:t>
            </a:r>
          </a:p>
        </p:txBody>
      </p:sp>
    </p:spTree>
    <p:extLst>
      <p:ext uri="{6983871A-5119-4BA4-B8A1-25F8B7D956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Rounded Corners 1">
            <a:extLst>
              <a:ext uri="{ADF838C5-FD88-463A-9D0E-7C2D215D39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A62B68-5001-4BB7-99BA-03EA072085E4}"/>
              </a:ext>
            </a:extLst>
          </p:cNvPr>
          <p:cNvSpPr/>
          <p:nvPr/>
        </p:nvSpPr>
        <p:spPr>
          <a:xfrm rot="2700000" flipH="1">
            <a:off x="7704126" y="-353486"/>
            <a:ext cx="84958" cy="132326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ectangle: Rounded Corners 2">
            <a:extLst>
              <a:ext uri="{761272B0-5D11-45C0-8D66-25C7627820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A73C3E-3533-406E-9502-B9C9CBFF640E}"/>
              </a:ext>
            </a:extLst>
          </p:cNvPr>
          <p:cNvSpPr/>
          <p:nvPr/>
        </p:nvSpPr>
        <p:spPr>
          <a:xfrm rot="2700000">
            <a:off x="2028583" y="4420667"/>
            <a:ext cx="66513" cy="969942"/>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ectangle: Rounded Corners 3">
            <a:extLst>
              <a:ext uri="{B04BCEA1-E316-414B-8AFF-50055724C7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BDAE64-0AE3-4645-A788-61FE2DAE53DD}"/>
              </a:ext>
            </a:extLst>
          </p:cNvPr>
          <p:cNvSpPr/>
          <p:nvPr/>
        </p:nvSpPr>
        <p:spPr>
          <a:xfrm rot="-18900000" flipV="1">
            <a:off x="7600272" y="4758033"/>
            <a:ext cx="53985" cy="82078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5" name="Title 1">
            <a:extLst>
              <a:ext uri="{5DF997FC-1995-48E7-97BA-0AC92EB8DB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BE4250-5C9A-4DA0-83DF-1DAAEBD0A11A}"/>
              </a:ext>
            </a:extLst>
          </p:cNvPr>
          <p:cNvSpPr>
            <a:spLocks noGrp="1"/>
          </p:cNvSpPr>
          <p:nvPr>
            <p:ph type="title"/>
          </p:nvPr>
        </p:nvSpPr>
        <p:spPr/>
        <p:txBody>
          <a:bodyPr rtlCol="0"/>
          <a:lstStyle>
            <a:lvl1pPr lvl="0"/>
          </a:lstStyle>
          <a:p>
            <a:r>
              <a:rPr lang="en-US" dirty="0"/>
              <a:t>Click to edit Master title style</a:t>
            </a:r>
          </a:p>
        </p:txBody>
      </p:sp>
      <p:sp>
        <p:nvSpPr>
          <p:cNvPr id="6" name="Text Placeholder 2">
            <a:extLst>
              <a:ext uri="{F86A59CD-FBE5-4D9C-A1BD-77D0439734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AFF330-DD63-4085-B265-1110F44D69F8}"/>
              </a:ext>
            </a:extLst>
          </p:cNvPr>
          <p:cNvSpPr>
            <a:spLocks noGrp="1"/>
          </p:cNvSpPr>
          <p:nvPr>
            <p:ph type="body" idx="1"/>
          </p:nvPr>
        </p:nvSpPr>
        <p:spPr>
          <a:xfrm>
            <a:off x="800100" y="1358670"/>
            <a:ext cx="3619500" cy="540644"/>
          </a:xfrm>
          <a:prstGeom prst="rect">
            <a:avLst/>
          </a:prstGeom>
        </p:spPr>
        <p:txBody>
          <a:bodyPr vert="horz" rtlCol="0" anchor="ctr">
            <a:normAutofit/>
          </a:bodyPr>
          <a:lstStyle>
            <a:lvl1pPr marL="0" lvl="0" indent="0" algn="l">
              <a:buNone/>
              <a:defRPr lang="en-US" sz="1400" b="0" i="0" cap="none" dirty="0">
                <a:solidFill>
                  <a:schemeClr val="tx1">
                    <a:lumMod val="85000"/>
                    <a:lumOff val="15000"/>
                  </a:schemeClr>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7" name="Content Placeholder 2">
            <a:extLst>
              <a:ext uri="{808482C4-B607-476A-9E3E-ADC53BDC54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8CE7AD-A209-4CB8-838F-FEF4631C40B3}"/>
              </a:ext>
            </a:extLst>
          </p:cNvPr>
          <p:cNvSpPr>
            <a:spLocks noGrp="1"/>
          </p:cNvSpPr>
          <p:nvPr>
            <p:ph idx="2"/>
          </p:nvPr>
        </p:nvSpPr>
        <p:spPr>
          <a:xfrm>
            <a:off x="800100" y="1965696"/>
            <a:ext cx="3619500" cy="2528517"/>
          </a:xfrm>
        </p:spPr>
        <p:txBody>
          <a:bodyPr rtlCol="0"/>
          <a:lstStyle>
            <a:lvl1pPr lvl="0" algn="l"/>
            <a:lvl2pPr lvl="1" algn="l"/>
            <a:lvl3pPr lvl="2" algn="l"/>
            <a:lvl4pPr lvl="3" algn="l"/>
            <a:lvl5pPr lvl="4" algn="l"/>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
            <a:extLst>
              <a:ext uri="{B244032A-EEC4-4F29-8736-7E439BC269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776ACB-CE81-4838-A29F-DBC19542B500}"/>
              </a:ext>
            </a:extLst>
          </p:cNvPr>
          <p:cNvSpPr>
            <a:spLocks noGrp="1"/>
          </p:cNvSpPr>
          <p:nvPr>
            <p:ph type="body" idx="3"/>
          </p:nvPr>
        </p:nvSpPr>
        <p:spPr>
          <a:xfrm>
            <a:off x="4714875" y="1358670"/>
            <a:ext cx="3619500" cy="540644"/>
          </a:xfrm>
          <a:prstGeom prst="rect">
            <a:avLst/>
          </a:prstGeom>
        </p:spPr>
        <p:txBody>
          <a:bodyPr vert="horz" rtlCol="0" anchor="ctr">
            <a:normAutofit/>
          </a:bodyPr>
          <a:lstStyle>
            <a:lvl1pPr marL="0" lvl="0" indent="0">
              <a:buNone/>
              <a:defRPr lang="en-US" sz="1400" b="0" i="0" cap="none" dirty="0">
                <a:solidFill>
                  <a:schemeClr val="tx1">
                    <a:lumMod val="85000"/>
                    <a:lumOff val="15000"/>
                  </a:schemeClr>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9" name="Content Placeholder 2">
            <a:extLst>
              <a:ext uri="{89027BF2-64FA-437A-BE1D-51DB837E8D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E608DE-D485-44AA-AD61-63B0AE9DE4FA}"/>
              </a:ext>
            </a:extLst>
          </p:cNvPr>
          <p:cNvSpPr>
            <a:spLocks noGrp="1"/>
          </p:cNvSpPr>
          <p:nvPr>
            <p:ph idx="4"/>
          </p:nvPr>
        </p:nvSpPr>
        <p:spPr>
          <a:xfrm>
            <a:off x="4714875" y="1965696"/>
            <a:ext cx="3619500" cy="252851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6">
            <a:extLst>
              <a:ext uri="{AD12D1C4-715D-4620-9B22-C1AB3F499F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F893FC-2DC6-4E6C-B3E0-3CF98DA6E27F}"/>
              </a:ext>
            </a:extLst>
          </p:cNvPr>
          <p:cNvSpPr>
            <a:spLocks noGrp="1"/>
          </p:cNvSpPr>
          <p:nvPr>
            <p:ph type="sldNum" sz="quarter" idx="12"/>
          </p:nvPr>
        </p:nvSpPr>
        <p:spPr/>
        <p:txBody>
          <a:bodyPr rtlCol="0"/>
          <a:lstStyle/>
          <a:p>
            <a:r>
              <a:rPr lang="en-US" dirty="0"/>
              <a:t>&lt;#&gt;</a:t>
            </a:r>
          </a:p>
        </p:txBody>
      </p:sp>
      <p:sp>
        <p:nvSpPr>
          <p:cNvPr id="11" name="Footer Placeholder 5">
            <a:extLst>
              <a:ext uri="{662F84FF-6CC5-4339-87B9-BAB4D8EE43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ADD289-2DC9-4231-AF01-CB45940A0CFF}"/>
              </a:ext>
            </a:extLst>
          </p:cNvPr>
          <p:cNvSpPr>
            <a:spLocks noGrp="1"/>
          </p:cNvSpPr>
          <p:nvPr>
            <p:ph type="ftr" sz="quarter" idx="11"/>
          </p:nvPr>
        </p:nvSpPr>
        <p:spPr/>
        <p:txBody>
          <a:bodyPr rtlCol="0"/>
          <a:lstStyle/>
          <a:p>
            <a:r>
              <a:rPr lang="en-US" dirty="0"/>
              <a:t>Footer</a:t>
            </a:r>
          </a:p>
        </p:txBody>
      </p:sp>
      <p:sp>
        <p:nvSpPr>
          <p:cNvPr id="12" name="Date Placeholder 4">
            <a:extLst>
              <a:ext uri="{4241BD2D-AD9D-45B9-B5A1-BF6A1F9266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94C7DE-F443-4E56-8305-D50BCFC6B160}"/>
              </a:ext>
            </a:extLst>
          </p:cNvPr>
          <p:cNvSpPr>
            <a:spLocks noGrp="1"/>
          </p:cNvSpPr>
          <p:nvPr>
            <p:ph type="dt" sz="half" idx="10"/>
          </p:nvPr>
        </p:nvSpPr>
        <p:spPr/>
        <p:txBody>
          <a:bodyPr rtlCol="0"/>
          <a:lstStyle/>
          <a:p>
            <a:r>
              <a:rPr lang="en-US" dirty="0"/>
              <a:t>Date</a:t>
            </a:r>
          </a:p>
        </p:txBody>
      </p:sp>
    </p:spTree>
    <p:extLst>
      <p:ext uri="{5A7B40DC-1CF9-4C39-A0DF-898C3914316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Freeform: Shape 1">
            <a:extLst>
              <a:ext uri="{1A53BF0A-9392-4867-83FB-E59B74F8BB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006610-D35A-45C4-89E6-1CFEE6C309CB}"/>
              </a:ext>
            </a:extLst>
          </p:cNvPr>
          <p:cNvSpPr/>
          <p:nvPr/>
        </p:nvSpPr>
        <p:spPr>
          <a:xfrm flipH="1">
            <a:off x="-41095" y="-50470"/>
            <a:ext cx="4746188" cy="2065343"/>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ectangle: Rounded Corners 2">
            <a:extLst>
              <a:ext uri="{64131312-3467-46F2-9408-8A830001F8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053D72-3698-4171-9615-1412FB68C1BE}"/>
              </a:ext>
            </a:extLst>
          </p:cNvPr>
          <p:cNvSpPr/>
          <p:nvPr/>
        </p:nvSpPr>
        <p:spPr>
          <a:xfrm rot="-18900000" flipH="1">
            <a:off x="1217558" y="-331020"/>
            <a:ext cx="97146" cy="779354"/>
          </a:xfrm>
          <a:prstGeom prst="roundRect">
            <a:avLst>
              <a:gd name="adj" fmla="val 50000"/>
            </a:avLst>
          </a:prstGeom>
          <a:gradFill rotWithShape="1">
            <a:gsLst>
              <a:gs pos="100000">
                <a:schemeClr val="accent2">
                  <a:alpha val="42000"/>
                  <a:lumMod val="60000"/>
                  <a:lumOff val="40000"/>
                </a:schemeClr>
              </a:gs>
              <a:gs pos="0">
                <a:schemeClr val="accent3">
                  <a:alpha val="100000"/>
                </a:schemeClr>
              </a:gs>
            </a:gsLst>
            <a:lin ang="64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ectangle: Rounded Corners 3">
            <a:extLst>
              <a:ext uri="{AD330B66-D335-4879-ACD6-4EB8C51C92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97D98C-028C-45DC-8EF1-F2E3CF27DE8C}"/>
              </a:ext>
            </a:extLst>
          </p:cNvPr>
          <p:cNvSpPr/>
          <p:nvPr/>
        </p:nvSpPr>
        <p:spPr>
          <a:xfrm rot="-18900000">
            <a:off x="6729612" y="258144"/>
            <a:ext cx="48358" cy="975224"/>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Diamond 4">
            <a:extLst>
              <a:ext uri="{D47A9E66-B3FE-4CDF-B3E2-E502BFFFD9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D9CCE3-4752-44F2-9F67-45CF47697535}"/>
              </a:ext>
            </a:extLst>
          </p:cNvPr>
          <p:cNvSpPr>
            <a:spLocks noChangeAspect="1"/>
          </p:cNvSpPr>
          <p:nvPr/>
        </p:nvSpPr>
        <p:spPr>
          <a:xfrm>
            <a:off x="1584140" y="142875"/>
            <a:ext cx="4951827" cy="4951827"/>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iamond 5">
            <a:extLst>
              <a:ext uri="{CF167D70-1AA4-452B-B6A1-E51BE835FE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AD1961-E9AC-409F-8064-323F9BE98D81}"/>
              </a:ext>
            </a:extLst>
          </p:cNvPr>
          <p:cNvSpPr>
            <a:spLocks noChangeAspect="1"/>
          </p:cNvSpPr>
          <p:nvPr/>
        </p:nvSpPr>
        <p:spPr>
          <a:xfrm>
            <a:off x="1322499" y="133350"/>
            <a:ext cx="4951827" cy="4951827"/>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ectangle: Rounded Corners 6">
            <a:extLst>
              <a:ext uri="{F5A8AD2C-E902-4FB9-8E78-48CE61C991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4FEB1A-E53E-4121-80FB-D94F627A747C}"/>
              </a:ext>
            </a:extLst>
          </p:cNvPr>
          <p:cNvSpPr/>
          <p:nvPr/>
        </p:nvSpPr>
        <p:spPr>
          <a:xfrm rot="2700000" flipH="1">
            <a:off x="7218698" y="4627304"/>
            <a:ext cx="60365" cy="917774"/>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Rectangle: Rounded Corners 7">
            <a:extLst>
              <a:ext uri="{F7C50467-7AEA-418A-9877-9351B22218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1966C3-15AF-4EE3-86A0-640C2F3A4B78}"/>
              </a:ext>
            </a:extLst>
          </p:cNvPr>
          <p:cNvSpPr/>
          <p:nvPr/>
        </p:nvSpPr>
        <p:spPr>
          <a:xfrm rot="2700000" flipH="1">
            <a:off x="8958277" y="2369375"/>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9" name="Rectangle: Rounded Corners 8">
            <a:extLst>
              <a:ext uri="{E0219375-E189-4D48-B543-8ABF5BB261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F317A5-8C3D-4F72-ACB7-EDDCE48A79B5}"/>
              </a:ext>
            </a:extLst>
          </p:cNvPr>
          <p:cNvSpPr/>
          <p:nvPr/>
        </p:nvSpPr>
        <p:spPr>
          <a:xfrm rot="2700000">
            <a:off x="103584" y="4318640"/>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0" name="Title 1">
            <a:extLst>
              <a:ext uri="{36B31163-D6C6-4EEF-975A-E77466768D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3AC4C6-E7F5-42FB-83AE-162B458E4B3A}"/>
              </a:ext>
            </a:extLst>
          </p:cNvPr>
          <p:cNvSpPr>
            <a:spLocks noGrp="1" noChangeAspect="1"/>
          </p:cNvSpPr>
          <p:nvPr>
            <p:ph type="title"/>
          </p:nvPr>
        </p:nvSpPr>
        <p:spPr>
          <a:xfrm>
            <a:off x="1452939" y="133350"/>
            <a:ext cx="4950089" cy="4954636"/>
          </a:xfrm>
          <a:prstGeom prst="diamond">
            <a:avLst/>
          </a:prstGeom>
          <a:solidFill>
            <a:schemeClr val="bg1">
              <a:alpha val="100000"/>
            </a:schemeClr>
          </a:solidFill>
          <a:effectLst>
            <a:outerShdw blurRad="101600" dir="2700000">
              <a:srgbClr val="3F3F3F">
                <a:alpha val="7999"/>
              </a:srgbClr>
            </a:outerShdw>
          </a:effectLst>
        </p:spPr>
        <p:txBody>
          <a:bodyPr vert="horz" rtlCol="0" anchor="ctr"/>
          <a:lstStyle>
            <a:lvl1pPr lvl="0" algn="ctr"/>
          </a:lstStyle>
          <a:p>
            <a:r>
              <a:rPr lang="en-US" dirty="0"/>
              <a:t>Click to edit Master title style</a:t>
            </a:r>
          </a:p>
        </p:txBody>
      </p:sp>
      <p:sp>
        <p:nvSpPr>
          <p:cNvPr id="11" name="Slide Number Placeholder 3">
            <a:extLst>
              <a:ext uri="{B1A800A8-0BBE-4F93-B22D-5BBD718E15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9E067F-7185-4D8A-8461-B2914787A1C1}"/>
              </a:ext>
            </a:extLst>
          </p:cNvPr>
          <p:cNvSpPr>
            <a:spLocks noGrp="1"/>
          </p:cNvSpPr>
          <p:nvPr>
            <p:ph type="sldNum" sz="quarter" idx="12"/>
          </p:nvPr>
        </p:nvSpPr>
        <p:spPr/>
        <p:txBody>
          <a:bodyPr rtlCol="0"/>
          <a:lstStyle/>
          <a:p>
            <a:r>
              <a:rPr lang="en-US" dirty="0"/>
              <a:t>&lt;#&gt;</a:t>
            </a:r>
          </a:p>
        </p:txBody>
      </p:sp>
      <p:sp>
        <p:nvSpPr>
          <p:cNvPr id="12" name="Footer Placeholder 2">
            <a:extLst>
              <a:ext uri="{4BA56530-5945-4867-A7E5-FA6442AB19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179E56-DC99-4780-90C2-166B2421AE3D}"/>
              </a:ext>
            </a:extLst>
          </p:cNvPr>
          <p:cNvSpPr>
            <a:spLocks noGrp="1"/>
          </p:cNvSpPr>
          <p:nvPr>
            <p:ph type="ftr" sz="quarter" idx="11"/>
          </p:nvPr>
        </p:nvSpPr>
        <p:spPr/>
        <p:txBody>
          <a:bodyPr rtlCol="0"/>
          <a:lstStyle/>
          <a:p>
            <a:r>
              <a:rPr lang="en-US" dirty="0"/>
              <a:t>Footer</a:t>
            </a:r>
          </a:p>
        </p:txBody>
      </p:sp>
      <p:sp>
        <p:nvSpPr>
          <p:cNvPr id="13" name="Date Placeholder 1">
            <a:extLst>
              <a:ext uri="{E3172281-5F8D-47F9-8F49-9849CF6DEC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01B316-60B4-42F1-A55F-E29B13FF324E}"/>
              </a:ext>
            </a:extLst>
          </p:cNvPr>
          <p:cNvSpPr>
            <a:spLocks noGrp="1"/>
          </p:cNvSpPr>
          <p:nvPr>
            <p:ph type="dt" sz="half" idx="10"/>
          </p:nvPr>
        </p:nvSpPr>
        <p:spPr/>
        <p:txBody>
          <a:bodyPr rtlCol="0"/>
          <a:lstStyle/>
          <a:p>
            <a:r>
              <a:rPr lang="en-US" dirty="0"/>
              <a:t>Date</a:t>
            </a:r>
          </a:p>
        </p:txBody>
      </p:sp>
    </p:spTree>
    <p:extLst>
      <p:ext uri="{9DAFFED7-EE81-4873-B337-414BEB19847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Rounded Corners 1">
            <a:extLst>
              <a:ext uri="{569E8B15-02A8-418C-8A24-204334EEC2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589128-16FD-4D31-A7D7-C9D6C7F695D7}"/>
              </a:ext>
            </a:extLst>
          </p:cNvPr>
          <p:cNvSpPr/>
          <p:nvPr/>
        </p:nvSpPr>
        <p:spPr>
          <a:xfrm rot="2700000" flipH="1">
            <a:off x="948007" y="-457701"/>
            <a:ext cx="60365" cy="917774"/>
          </a:xfrm>
          <a:prstGeom prst="roundRect">
            <a:avLst>
              <a:gd name="adj" fmla="val 50000"/>
            </a:avLst>
          </a:prstGeom>
          <a:gradFill rotWithShape="1">
            <a:gsLst>
              <a:gs pos="100000">
                <a:schemeClr val="accent2">
                  <a:alpha val="32000"/>
                </a:schemeClr>
              </a:gs>
              <a:gs pos="0">
                <a:schemeClr val="accent3">
                  <a:alpha val="22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ectangle: Rounded Corners 2">
            <a:extLst>
              <a:ext uri="{CF1C7D91-7300-49D8-8AEC-411F35AC1D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B04866-B185-466B-B613-AE332DA54FAF}"/>
              </a:ext>
            </a:extLst>
          </p:cNvPr>
          <p:cNvSpPr/>
          <p:nvPr/>
        </p:nvSpPr>
        <p:spPr>
          <a:xfrm rot="2700000" flipH="1">
            <a:off x="68191" y="4249378"/>
            <a:ext cx="36330" cy="552364"/>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ectangle: Rounded Corners 3">
            <a:extLst>
              <a:ext uri="{74D5F7E0-1956-4E3F-AA7B-83A991F358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3C4721-3183-4055-82D1-4C1689AD8F41}"/>
              </a:ext>
            </a:extLst>
          </p:cNvPr>
          <p:cNvSpPr/>
          <p:nvPr/>
        </p:nvSpPr>
        <p:spPr>
          <a:xfrm rot="2700000" flipH="1">
            <a:off x="4310394" y="3441234"/>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Rectangle: Rounded Corners 4">
            <a:extLst>
              <a:ext uri="{48EBE934-FF08-49D1-BB11-B85C4EF71A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76B2AD-C674-4B4D-BCD2-F47EF6A6E870}"/>
              </a:ext>
            </a:extLst>
          </p:cNvPr>
          <p:cNvSpPr/>
          <p:nvPr/>
        </p:nvSpPr>
        <p:spPr>
          <a:xfrm rot="2700000" flipH="1">
            <a:off x="2904632" y="1174097"/>
            <a:ext cx="58688" cy="892281"/>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ectangle: Rounded Corners 5">
            <a:extLst>
              <a:ext uri="{BDEDB6F6-A762-43F0-ACF0-34B9BB20B4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4C8844-9233-4C90-9020-5EE453B94045}"/>
              </a:ext>
            </a:extLst>
          </p:cNvPr>
          <p:cNvSpPr/>
          <p:nvPr/>
        </p:nvSpPr>
        <p:spPr>
          <a:xfrm rot="2700000" flipH="1">
            <a:off x="7218698" y="4627304"/>
            <a:ext cx="60365" cy="917774"/>
          </a:xfrm>
          <a:prstGeom prst="roundRect">
            <a:avLst>
              <a:gd name="adj" fmla="val 50000"/>
            </a:avLst>
          </a:prstGeom>
          <a:gradFill rotWithShape="1">
            <a:gsLst>
              <a:gs pos="100000">
                <a:schemeClr val="accent2">
                  <a:alpha val="32000"/>
                </a:schemeClr>
              </a:gs>
              <a:gs pos="0">
                <a:schemeClr val="accent3">
                  <a:alpha val="22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Rectangle: Rounded Corners 6">
            <a:extLst>
              <a:ext uri="{26296ECA-FF2A-4BFE-9261-63C0406E56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00FAF9-3B3A-4DED-89F2-C60694A51627}"/>
              </a:ext>
            </a:extLst>
          </p:cNvPr>
          <p:cNvSpPr/>
          <p:nvPr/>
        </p:nvSpPr>
        <p:spPr>
          <a:xfrm rot="2700000" flipH="1">
            <a:off x="8152802" y="-209884"/>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Slide Number Placeholder 3">
            <a:extLst>
              <a:ext uri="{7E8C7E8F-C6A6-45E2-BE16-DE43356801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659457-2391-413C-A5CA-0807116D7164}"/>
              </a:ext>
            </a:extLst>
          </p:cNvPr>
          <p:cNvSpPr>
            <a:spLocks noGrp="1"/>
          </p:cNvSpPr>
          <p:nvPr>
            <p:ph type="sldNum" sz="quarter" idx="12"/>
          </p:nvPr>
        </p:nvSpPr>
        <p:spPr/>
        <p:txBody>
          <a:bodyPr rtlCol="0"/>
          <a:lstStyle/>
          <a:p>
            <a:r>
              <a:rPr lang="en-US" dirty="0"/>
              <a:t>&lt;#&gt;</a:t>
            </a:r>
          </a:p>
        </p:txBody>
      </p:sp>
      <p:sp>
        <p:nvSpPr>
          <p:cNvPr id="9" name="Footer Placeholder 2">
            <a:extLst>
              <a:ext uri="{C3EFF589-3F98-402E-B555-19F3BBE2AD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F27DBB-F4C1-406E-96C4-A1988052FC6B}"/>
              </a:ext>
            </a:extLst>
          </p:cNvPr>
          <p:cNvSpPr>
            <a:spLocks noGrp="1"/>
          </p:cNvSpPr>
          <p:nvPr>
            <p:ph type="ftr" sz="quarter" idx="11"/>
          </p:nvPr>
        </p:nvSpPr>
        <p:spPr/>
        <p:txBody>
          <a:bodyPr rtlCol="0"/>
          <a:lstStyle/>
          <a:p>
            <a:r>
              <a:rPr lang="en-US" dirty="0"/>
              <a:t>Footer</a:t>
            </a:r>
          </a:p>
        </p:txBody>
      </p:sp>
      <p:sp>
        <p:nvSpPr>
          <p:cNvPr id="10" name="Date Placeholder 1">
            <a:extLst>
              <a:ext uri="{17954612-9A23-4A74-9619-14DC1DD723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0E6EC1-88C6-4EF9-A702-2EDA3CB853C5}"/>
              </a:ext>
            </a:extLst>
          </p:cNvPr>
          <p:cNvSpPr>
            <a:spLocks noGrp="1"/>
          </p:cNvSpPr>
          <p:nvPr>
            <p:ph type="dt" sz="half" idx="10"/>
          </p:nvPr>
        </p:nvSpPr>
        <p:spPr/>
        <p:txBody>
          <a:bodyPr rtlCol="0"/>
          <a:lstStyle/>
          <a:p>
            <a:r>
              <a:rPr lang="en-US" dirty="0"/>
              <a:t>Date</a:t>
            </a:r>
          </a:p>
        </p:txBody>
      </p:sp>
    </p:spTree>
    <p:extLst>
      <p:ext uri="{06F5EBCD-C03A-4F28-9856-284C0FC01A9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Diamond 1">
            <a:extLst>
              <a:ext uri="{7D4CC2FA-A859-457A-B898-B6BD30DE79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FEB09C-BECE-478D-91BE-7AC40C3A560B}"/>
              </a:ext>
            </a:extLst>
          </p:cNvPr>
          <p:cNvSpPr>
            <a:spLocks noChangeAspect="1"/>
          </p:cNvSpPr>
          <p:nvPr/>
        </p:nvSpPr>
        <p:spPr>
          <a:xfrm>
            <a:off x="4658931" y="526483"/>
            <a:ext cx="4191000" cy="4191000"/>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Diamond 2">
            <a:extLst>
              <a:ext uri="{2BE0DFD4-F4C2-42EE-B61F-694BFAD7A4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86E8CF-E2E7-49C7-83F6-E23C097A12F3}"/>
              </a:ext>
            </a:extLst>
          </p:cNvPr>
          <p:cNvSpPr>
            <a:spLocks noChangeAspect="1"/>
          </p:cNvSpPr>
          <p:nvPr/>
        </p:nvSpPr>
        <p:spPr>
          <a:xfrm>
            <a:off x="4847850" y="535178"/>
            <a:ext cx="4191000" cy="4191000"/>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Rounded Corners 3">
            <a:extLst>
              <a:ext uri="{9F74B06B-B88F-4934-B183-BBA19F9B01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C7CD79-D952-4E67-B154-E3258B7C5B65}"/>
              </a:ext>
            </a:extLst>
          </p:cNvPr>
          <p:cNvSpPr/>
          <p:nvPr/>
        </p:nvSpPr>
        <p:spPr>
          <a:xfrm rot="-18900000">
            <a:off x="5667238" y="-472237"/>
            <a:ext cx="48358" cy="975224"/>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Rectangle: Rounded Corners 4">
            <a:extLst>
              <a:ext uri="{A911BD9B-3691-4965-83E6-0C73B4CE04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723FFC-5CE9-44C8-99A6-CC587F992EA8}"/>
              </a:ext>
            </a:extLst>
          </p:cNvPr>
          <p:cNvSpPr/>
          <p:nvPr/>
        </p:nvSpPr>
        <p:spPr>
          <a:xfrm rot="2700000">
            <a:off x="103584" y="4318640"/>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ectangle: Rounded Corners 5">
            <a:extLst>
              <a:ext uri="{97EB0EA0-FFF8-4772-823E-340AB5F9A4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AD6099-1915-4321-BDDF-1209481B38FA}"/>
              </a:ext>
            </a:extLst>
          </p:cNvPr>
          <p:cNvSpPr/>
          <p:nvPr/>
        </p:nvSpPr>
        <p:spPr>
          <a:xfrm rot="2700000" flipH="1">
            <a:off x="7218698" y="4627304"/>
            <a:ext cx="60365" cy="917774"/>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Rectangle: Rounded Corners 6">
            <a:extLst>
              <a:ext uri="{CF3F57BA-D461-441D-9CC4-75214AC048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770E12-59D0-4652-969C-6090B21F9B54}"/>
              </a:ext>
            </a:extLst>
          </p:cNvPr>
          <p:cNvSpPr/>
          <p:nvPr/>
        </p:nvSpPr>
        <p:spPr>
          <a:xfrm rot="2700000" flipH="1">
            <a:off x="9091074" y="1240603"/>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Title 1">
            <a:extLst>
              <a:ext uri="{B6103CCC-8288-430D-8CCA-3B5D21145C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27FB2B-D05D-4E17-9A4E-AB6BB23908FC}"/>
              </a:ext>
            </a:extLst>
          </p:cNvPr>
          <p:cNvSpPr>
            <a:spLocks noGrp="1"/>
          </p:cNvSpPr>
          <p:nvPr>
            <p:ph type="title"/>
          </p:nvPr>
        </p:nvSpPr>
        <p:spPr>
          <a:xfrm>
            <a:off x="381000" y="161253"/>
            <a:ext cx="4154932" cy="1277040"/>
          </a:xfrm>
          <a:prstGeom prst="rect">
            <a:avLst/>
          </a:prstGeom>
        </p:spPr>
        <p:txBody>
          <a:bodyPr rtlCol="0"/>
          <a:lstStyle>
            <a:lvl1pPr lvl="0"/>
          </a:lstStyle>
          <a:p>
            <a:r>
              <a:rPr lang="en-US" dirty="0"/>
              <a:t>Click to edit Master title style</a:t>
            </a:r>
          </a:p>
        </p:txBody>
      </p:sp>
      <p:sp>
        <p:nvSpPr>
          <p:cNvPr id="9" name="Content Placeholder 2">
            <a:extLst>
              <a:ext uri="{B89AAA7C-E692-4C8E-ACBF-86F68665CA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B0D03D-FB33-491B-8E62-5FC4CBA7D7F7}"/>
              </a:ext>
            </a:extLst>
          </p:cNvPr>
          <p:cNvSpPr>
            <a:spLocks noGrp="1"/>
          </p:cNvSpPr>
          <p:nvPr>
            <p:ph idx="1"/>
          </p:nvPr>
        </p:nvSpPr>
        <p:spPr>
          <a:xfrm>
            <a:off x="384971" y="1541976"/>
            <a:ext cx="4152900" cy="2852039"/>
          </a:xfrm>
          <a:prstGeom prst="rect">
            <a:avLst/>
          </a:prstGeom>
          <a:noFill/>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04403C36-12FF-446E-951E-DD09C785FE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4BCBBA-3B80-4059-897D-39B6ABF226A0}"/>
              </a:ext>
            </a:extLst>
          </p:cNvPr>
          <p:cNvSpPr>
            <a:spLocks noGrp="1"/>
          </p:cNvSpPr>
          <p:nvPr>
            <p:ph type="body" idx="2"/>
          </p:nvPr>
        </p:nvSpPr>
        <p:spPr>
          <a:xfrm>
            <a:off x="4842821" y="628650"/>
            <a:ext cx="4007109" cy="4000390"/>
          </a:xfrm>
          <a:prstGeom prst="diamond">
            <a:avLst/>
          </a:prstGeom>
          <a:solidFill>
            <a:schemeClr val="bg1"/>
          </a:solidFill>
        </p:spPr>
        <p:txBody>
          <a:bodyPr vert="horz" lIns="91440" tIns="93600" rIns="91440" bIns="45720" rtlCol="0" anchor="ctr">
            <a:normAutofit/>
          </a:bodyPr>
          <a:lstStyle>
            <a:lvl1pPr marL="0" lvl="0" indent="0" algn="ctr">
              <a:lnSpc>
                <a:spcPct val="100000"/>
              </a:lnSpc>
              <a:buNone/>
              <a:defRPr lang="en-US" sz="1600" dirty="0">
                <a:latin typeface="+mn-lt"/>
              </a:defRPr>
            </a:lvl1pPr>
          </a:lstStyle>
          <a:p>
            <a:r>
              <a:rPr lang="en-US" dirty="0"/>
              <a:t>Click to edit Master text styles</a:t>
            </a:r>
          </a:p>
        </p:txBody>
      </p:sp>
      <p:sp>
        <p:nvSpPr>
          <p:cNvPr id="11" name="Slide Number Placeholder 3">
            <a:extLst>
              <a:ext uri="{E60D4938-C31B-491B-A212-FD80E01E5F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FF2175-B386-47B5-955A-355A657E4F2F}"/>
              </a:ext>
            </a:extLst>
          </p:cNvPr>
          <p:cNvSpPr>
            <a:spLocks noGrp="1"/>
          </p:cNvSpPr>
          <p:nvPr>
            <p:ph type="sldNum" sz="quarter" idx="12"/>
          </p:nvPr>
        </p:nvSpPr>
        <p:spPr/>
        <p:txBody>
          <a:bodyPr rtlCol="0"/>
          <a:lstStyle/>
          <a:p>
            <a:r>
              <a:rPr lang="en-US" dirty="0"/>
              <a:t>&lt;#&gt;</a:t>
            </a:r>
          </a:p>
        </p:txBody>
      </p:sp>
      <p:sp>
        <p:nvSpPr>
          <p:cNvPr id="12" name="Footer Placeholder 2">
            <a:extLst>
              <a:ext uri="{475AAB3E-DAC7-4FF5-9117-5E40937167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17F269-663C-4613-B1BD-3C907B31A1ED}"/>
              </a:ext>
            </a:extLst>
          </p:cNvPr>
          <p:cNvSpPr>
            <a:spLocks noGrp="1"/>
          </p:cNvSpPr>
          <p:nvPr>
            <p:ph type="ftr" sz="quarter" idx="11"/>
          </p:nvPr>
        </p:nvSpPr>
        <p:spPr/>
        <p:txBody>
          <a:bodyPr rtlCol="0"/>
          <a:lstStyle/>
          <a:p>
            <a:r>
              <a:rPr lang="en-US" dirty="0"/>
              <a:t>Footer</a:t>
            </a:r>
          </a:p>
        </p:txBody>
      </p:sp>
      <p:sp>
        <p:nvSpPr>
          <p:cNvPr id="13" name="Date Placeholder 1">
            <a:extLst>
              <a:ext uri="{846CD6A4-38E2-4C6B-9E07-F96C44531D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A9EC37-7F9A-40F6-A1AC-766ADCD3FD6B}"/>
              </a:ext>
            </a:extLst>
          </p:cNvPr>
          <p:cNvSpPr>
            <a:spLocks noGrp="1"/>
          </p:cNvSpPr>
          <p:nvPr>
            <p:ph type="dt" sz="half" idx="10"/>
          </p:nvPr>
        </p:nvSpPr>
        <p:spPr/>
        <p:txBody>
          <a:bodyPr rtlCol="0"/>
          <a:lstStyle/>
          <a:p>
            <a:r>
              <a:rPr lang="en-US" dirty="0"/>
              <a:t>Date</a:t>
            </a:r>
          </a:p>
        </p:txBody>
      </p:sp>
    </p:spTree>
    <p:extLst>
      <p:ext uri="{6F06A135-DFE3-48B9-8991-A144D9A037B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reeform: Shape 1">
            <a:extLst>
              <a:ext uri="{803EC0B8-19B8-47A3-A42E-DDF5BCF255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A74476-5521-4DD6-8E3B-5DFA6F1B1AA5}"/>
              </a:ext>
            </a:extLst>
          </p:cNvPr>
          <p:cNvSpPr/>
          <p:nvPr/>
        </p:nvSpPr>
        <p:spPr>
          <a:xfrm flipH="1" flipV="1">
            <a:off x="-42273" y="3334145"/>
            <a:ext cx="4291749" cy="1867591"/>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rot="10800000"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ectangle: Rounded Corners 2">
            <a:extLst>
              <a:ext uri="{252DD779-4A83-4078-A214-3D4F66952C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85E471-1547-4919-A409-F53DE32250A1}"/>
              </a:ext>
            </a:extLst>
          </p:cNvPr>
          <p:cNvSpPr/>
          <p:nvPr/>
        </p:nvSpPr>
        <p:spPr>
          <a:xfrm rot="18900000" flipH="1" flipV="1">
            <a:off x="709889" y="4853619"/>
            <a:ext cx="87844" cy="704732"/>
          </a:xfrm>
          <a:prstGeom prst="roundRect">
            <a:avLst>
              <a:gd name="adj" fmla="val 50000"/>
            </a:avLst>
          </a:prstGeom>
          <a:gradFill rotWithShape="1">
            <a:gsLst>
              <a:gs pos="100000">
                <a:schemeClr val="accent2">
                  <a:alpha val="100000"/>
                </a:schemeClr>
              </a:gs>
              <a:gs pos="0">
                <a:schemeClr val="accent3">
                  <a:alpha val="100000"/>
                </a:schemeClr>
              </a:gs>
            </a:gsLst>
            <a:lin ang="18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4" name="Rectangle: Rounded Corners 3">
            <a:extLst>
              <a:ext uri="{97E2D52C-6276-429C-9F72-B20521BBC3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9C8240-1D33-48DB-AD2C-A6A85144689B}"/>
              </a:ext>
            </a:extLst>
          </p:cNvPr>
          <p:cNvSpPr/>
          <p:nvPr/>
        </p:nvSpPr>
        <p:spPr>
          <a:xfrm rot="18900000" flipH="1" flipV="1">
            <a:off x="1377297" y="4460641"/>
            <a:ext cx="78710" cy="1196690"/>
          </a:xfrm>
          <a:prstGeom prst="roundRect">
            <a:avLst>
              <a:gd name="adj" fmla="val 50000"/>
            </a:avLst>
          </a:prstGeom>
          <a:gradFill rotWithShape="1">
            <a:gsLst>
              <a:gs pos="100000">
                <a:schemeClr val="accent2">
                  <a:alpha val="100000"/>
                </a:schemeClr>
              </a:gs>
              <a:gs pos="0">
                <a:schemeClr val="accent3">
                  <a:alpha val="10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5" name="Rectangle: Rounded Corners 4">
            <a:extLst>
              <a:ext uri="{7A93C8C0-1359-4F2B-9C81-1AD441B52F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05AEB6-1189-4783-A443-830DCCB4505B}"/>
              </a:ext>
            </a:extLst>
          </p:cNvPr>
          <p:cNvSpPr/>
          <p:nvPr/>
        </p:nvSpPr>
        <p:spPr>
          <a:xfrm rot="18900000" flipV="1">
            <a:off x="3749967" y="3878158"/>
            <a:ext cx="131184" cy="1964845"/>
          </a:xfrm>
          <a:prstGeom prst="roundRect">
            <a:avLst>
              <a:gd name="adj" fmla="val 50000"/>
            </a:avLst>
          </a:prstGeom>
          <a:gradFill rotWithShape="1">
            <a:gsLst>
              <a:gs pos="100000">
                <a:schemeClr val="accent2">
                  <a:alpha val="100000"/>
                </a:schemeClr>
              </a:gs>
              <a:gs pos="0">
                <a:schemeClr val="accent3">
                  <a:alpha val="10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6" name="Rectangle: Rounded Corners 5">
            <a:extLst>
              <a:ext uri="{7D975A89-A29E-4F0E-9FA6-801D5F4850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1264EA-A78E-4E22-A9D9-29B12039CCE2}"/>
              </a:ext>
            </a:extLst>
          </p:cNvPr>
          <p:cNvSpPr/>
          <p:nvPr/>
        </p:nvSpPr>
        <p:spPr>
          <a:xfrm rot="18900000" flipH="1" flipV="1">
            <a:off x="3169650" y="4608029"/>
            <a:ext cx="78710" cy="1196690"/>
          </a:xfrm>
          <a:prstGeom prst="roundRect">
            <a:avLst>
              <a:gd name="adj" fmla="val 50000"/>
            </a:avLst>
          </a:prstGeom>
          <a:gradFill rotWithShape="1">
            <a:gsLst>
              <a:gs pos="100000">
                <a:schemeClr val="accent2">
                  <a:alpha val="100000"/>
                </a:schemeClr>
              </a:gs>
              <a:gs pos="0">
                <a:schemeClr val="accent3">
                  <a:alpha val="100000"/>
                </a:schemeClr>
              </a:gs>
            </a:gsLst>
            <a:lin ang="60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7" name="Rectangle: Rounded Corners 6">
            <a:extLst>
              <a:ext uri="{9315395D-4270-4425-82B3-9C1BD53682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432173-5B18-4D82-B3FE-8DCF846D7A71}"/>
              </a:ext>
            </a:extLst>
          </p:cNvPr>
          <p:cNvSpPr/>
          <p:nvPr/>
        </p:nvSpPr>
        <p:spPr>
          <a:xfrm rot="18900000" flipV="1">
            <a:off x="4244617" y="4649807"/>
            <a:ext cx="43728" cy="881848"/>
          </a:xfrm>
          <a:prstGeom prst="roundRect">
            <a:avLst>
              <a:gd name="adj" fmla="val 50000"/>
            </a:avLst>
          </a:prstGeom>
          <a:gradFill rotWithShape="1">
            <a:gsLst>
              <a:gs pos="100000">
                <a:schemeClr val="accent2">
                  <a:alpha val="55000"/>
                </a:schemeClr>
              </a:gs>
              <a:gs pos="0">
                <a:schemeClr val="accent3">
                  <a:alpha val="48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8" name="Diamond 7">
            <a:extLst>
              <a:ext uri="{A8FB93B0-400D-42A6-8986-F493CE17E4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3B6913-4CD1-46A7-B595-FBF7C7BEBD20}"/>
              </a:ext>
            </a:extLst>
          </p:cNvPr>
          <p:cNvSpPr>
            <a:spLocks noChangeAspect="1"/>
          </p:cNvSpPr>
          <p:nvPr/>
        </p:nvSpPr>
        <p:spPr>
          <a:xfrm>
            <a:off x="512987" y="962025"/>
            <a:ext cx="3837269" cy="383726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Diamond 8">
            <a:extLst>
              <a:ext uri="{543C4969-39FF-442C-94C8-D46C4A4C30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E54F26-BA66-4195-9734-FBBEC003AA0A}"/>
              </a:ext>
            </a:extLst>
          </p:cNvPr>
          <p:cNvSpPr>
            <a:spLocks noChangeAspect="1"/>
          </p:cNvSpPr>
          <p:nvPr/>
        </p:nvSpPr>
        <p:spPr>
          <a:xfrm>
            <a:off x="251029" y="962025"/>
            <a:ext cx="3837269" cy="383726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Rectangle: Rounded Corners 9">
            <a:extLst>
              <a:ext uri="{9B8F2356-B422-4EF8-8AE7-C403BFF030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345B27-AE0B-4C4A-8C1F-49760765473B}"/>
              </a:ext>
            </a:extLst>
          </p:cNvPr>
          <p:cNvSpPr/>
          <p:nvPr/>
        </p:nvSpPr>
        <p:spPr>
          <a:xfrm rot="2700000" flipH="1">
            <a:off x="8152802" y="-209884"/>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1" name="Title 1">
            <a:extLst>
              <a:ext uri="{DF800DAF-787A-42A6-9BD5-9E5ADC4142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C0C44C-68E7-45CB-83AE-1F380A1F99DE}"/>
              </a:ext>
            </a:extLst>
          </p:cNvPr>
          <p:cNvSpPr>
            <a:spLocks noGrp="1"/>
          </p:cNvSpPr>
          <p:nvPr>
            <p:ph type="title"/>
          </p:nvPr>
        </p:nvSpPr>
        <p:spPr>
          <a:xfrm>
            <a:off x="4572000" y="336892"/>
            <a:ext cx="4103511" cy="1016189"/>
          </a:xfrm>
          <a:prstGeom prst="rect">
            <a:avLst/>
          </a:prstGeom>
        </p:spPr>
        <p:txBody>
          <a:bodyPr rtlCol="0"/>
          <a:lstStyle>
            <a:lvl1pPr lvl="0"/>
          </a:lstStyle>
          <a:p>
            <a:r>
              <a:rPr lang="en-US" dirty="0"/>
              <a:t>Click to edit Master title style</a:t>
            </a:r>
          </a:p>
        </p:txBody>
      </p:sp>
      <p:sp>
        <p:nvSpPr>
          <p:cNvPr id="12" name="Text Placeholder 3">
            <a:extLst>
              <a:ext uri="{B493541C-FF85-4E5B-BF58-DA5FD80596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EF4DEF-9B1F-4D45-866A-DF0FBFF3D168}"/>
              </a:ext>
            </a:extLst>
          </p:cNvPr>
          <p:cNvSpPr>
            <a:spLocks noGrp="1"/>
          </p:cNvSpPr>
          <p:nvPr>
            <p:ph type="body" idx="1"/>
          </p:nvPr>
        </p:nvSpPr>
        <p:spPr>
          <a:xfrm>
            <a:off x="4575390" y="1446730"/>
            <a:ext cx="4103511" cy="3161333"/>
          </a:xfrm>
        </p:spPr>
        <p:txBody>
          <a:bodyPr vert="horz" lIns="91440" tIns="93600" rIns="91440" bIns="45720" rtlCol="0" anchor="t">
            <a:normAutofit/>
          </a:bodyPr>
          <a:lstStyle>
            <a:lvl1pPr marL="0" lvl="0" indent="0">
              <a:lnSpc>
                <a:spcPct val="100000"/>
              </a:lnSpc>
              <a:buNone/>
              <a:defRPr lang="en-US" sz="1200" dirty="0">
                <a:latin typeface="+mn-lt"/>
              </a:defRPr>
            </a:lvl1pPr>
          </a:lstStyle>
          <a:p>
            <a:r>
              <a:rPr lang="en-US" dirty="0"/>
              <a:t>Click to edit Master text styles</a:t>
            </a:r>
          </a:p>
        </p:txBody>
      </p:sp>
      <p:sp>
        <p:nvSpPr>
          <p:cNvPr id="13" name="Picture Placeholder 2">
            <a:extLst>
              <a:ext uri="{1940D2BC-0CDA-4DCA-95EA-EF5608ABC4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BF143B-1076-41D3-8B0C-0A92C2EF6F0A}"/>
              </a:ext>
            </a:extLst>
          </p:cNvPr>
          <p:cNvSpPr>
            <a:spLocks noGrp="1" noChangeAspect="1"/>
          </p:cNvSpPr>
          <p:nvPr>
            <p:ph type="pic" idx="2"/>
          </p:nvPr>
        </p:nvSpPr>
        <p:spPr>
          <a:xfrm>
            <a:off x="384766" y="952500"/>
            <a:ext cx="3837826" cy="3841302"/>
          </a:xfrm>
          <a:prstGeom prst="diamond">
            <a:avLst/>
          </a:prstGeom>
          <a:solidFill>
            <a:schemeClr val="bg1"/>
          </a:solidFill>
          <a:ln w="38100">
            <a:noFill/>
            <a:miter lim="800000"/>
          </a:ln>
          <a:effectLst>
            <a:outerShdw blurRad="101600" dir="2700000">
              <a:srgbClr val="3F3F3F">
                <a:alpha val="24000"/>
              </a:srgbClr>
            </a:outerShdw>
          </a:effectLst>
        </p:spPr>
        <p:txBody>
          <a:bodyPr rtlCol="0"/>
          <a:lstStyle/>
          <a:p>
            <a:r>
              <a:rPr lang="en-US" dirty="0"/>
              <a:t>Click icon to add picture</a:t>
            </a:r>
          </a:p>
        </p:txBody>
      </p:sp>
      <p:sp>
        <p:nvSpPr>
          <p:cNvPr id="14" name="Slide Number Placeholder 4">
            <a:extLst>
              <a:ext uri="{8DF227B8-A4E3-4BD1-BE96-59B76DD1BA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5E63D9-65E4-45A6-B4C5-AF0FAC949052}"/>
              </a:ext>
            </a:extLst>
          </p:cNvPr>
          <p:cNvSpPr>
            <a:spLocks noGrp="1"/>
          </p:cNvSpPr>
          <p:nvPr>
            <p:ph type="sldNum" sz="quarter" idx="12"/>
          </p:nvPr>
        </p:nvSpPr>
        <p:spPr/>
        <p:txBody>
          <a:bodyPr rtlCol="0"/>
          <a:lstStyle/>
          <a:p>
            <a:r>
              <a:rPr lang="en-US" dirty="0"/>
              <a:t>&lt;#&gt;</a:t>
            </a:r>
          </a:p>
        </p:txBody>
      </p:sp>
      <p:sp>
        <p:nvSpPr>
          <p:cNvPr id="15" name="Footer Placeholder 3">
            <a:extLst>
              <a:ext uri="{C25FB00B-97CC-4F06-AA58-61E4EF5FAE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AA5CDF-BA62-447E-A33C-E4563D809F7A}"/>
              </a:ext>
            </a:extLst>
          </p:cNvPr>
          <p:cNvSpPr>
            <a:spLocks noGrp="1"/>
          </p:cNvSpPr>
          <p:nvPr>
            <p:ph type="ftr" sz="quarter" idx="11"/>
          </p:nvPr>
        </p:nvSpPr>
        <p:spPr/>
        <p:txBody>
          <a:bodyPr rtlCol="0"/>
          <a:lstStyle/>
          <a:p>
            <a:r>
              <a:rPr lang="en-US" dirty="0"/>
              <a:t>Footer</a:t>
            </a:r>
          </a:p>
        </p:txBody>
      </p:sp>
      <p:sp>
        <p:nvSpPr>
          <p:cNvPr id="16" name="Date Placeholder 1">
            <a:extLst>
              <a:ext uri="{802E0637-C55D-4D3C-BDF7-5AA7060E5A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8323E4-08BC-47CC-B0B9-AFDAE5DDEC2B}"/>
              </a:ext>
            </a:extLst>
          </p:cNvPr>
          <p:cNvSpPr>
            <a:spLocks noGrp="1"/>
          </p:cNvSpPr>
          <p:nvPr>
            <p:ph type="dt" sz="half" idx="10"/>
          </p:nvPr>
        </p:nvSpPr>
        <p:spPr/>
        <p:txBody>
          <a:bodyPr rtlCol="0"/>
          <a:lstStyle/>
          <a:p>
            <a:r>
              <a:rPr lang="en-US" dirty="0"/>
              <a:t>Date</a:t>
            </a:r>
          </a:p>
        </p:txBody>
      </p:sp>
    </p:spTree>
    <p:extLst>
      <p:ext uri="{D046A86D-B26A-487D-962D-BC2BCEBA31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CFDFF"/>
        </a:solidFill>
        <a:effectLst/>
      </p:bgPr>
    </p:bg>
    <p:spTree>
      <p:nvGrpSpPr>
        <p:cNvPr id="1" name=""/>
        <p:cNvGrpSpPr/>
        <p:nvPr/>
      </p:nvGrpSpPr>
      <p:grpSpPr>
        <a:xfrm>
          <a:off x="0" y="0"/>
          <a:ext cx="0" cy="0"/>
          <a:chOff x="0" y="0"/>
          <a:chExt cx="0" cy="0"/>
        </a:xfrm>
      </p:grpSpPr>
      <p:sp>
        <p:nvSpPr>
          <p:cNvPr id="2" name="Title Placeholder 1">
            <a:extLst>
              <a:ext uri="{B1AFE4FA-088A-4EBD-B548-656EFDBCBA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5D3196-3EA0-4193-9E9B-00C3AB54E95F}"/>
              </a:ext>
            </a:extLst>
          </p:cNvPr>
          <p:cNvSpPr>
            <a:spLocks noGrp="1"/>
          </p:cNvSpPr>
          <p:nvPr>
            <p:ph type="title"/>
          </p:nvPr>
        </p:nvSpPr>
        <p:spPr>
          <a:xfrm>
            <a:off x="809625" y="399282"/>
            <a:ext cx="7524750" cy="79697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1230F5BA-A55D-4360-B84B-7E6F274F10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7E9683-10D9-4B97-8DCE-D62B483917BC}"/>
              </a:ext>
            </a:extLst>
          </p:cNvPr>
          <p:cNvSpPr>
            <a:spLocks noGrp="1"/>
          </p:cNvSpPr>
          <p:nvPr>
            <p:ph type="body" idx="1"/>
          </p:nvPr>
        </p:nvSpPr>
        <p:spPr>
          <a:xfrm>
            <a:off x="809625" y="1399681"/>
            <a:ext cx="7524750" cy="3093118"/>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D13F5671-E7A7-44BA-A588-066FF3137D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4A932A-7105-42DC-AC6B-3C911F79FF72}"/>
              </a:ext>
            </a:extLst>
          </p:cNvPr>
          <p:cNvSpPr>
            <a:spLocks noGrp="1"/>
          </p:cNvSpPr>
          <p:nvPr>
            <p:ph type="sldNum" sz="quarter" idx="4"/>
          </p:nvPr>
        </p:nvSpPr>
        <p:spPr>
          <a:xfrm>
            <a:off x="6200774" y="4771233"/>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5" name="Footer Placeholder 4">
            <a:extLst>
              <a:ext uri="{ED426ADE-A146-419A-9B0E-21F10999E1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8B3782-C344-4F79-B518-E2A59EC319BA}"/>
              </a:ext>
            </a:extLst>
          </p:cNvPr>
          <p:cNvSpPr>
            <a:spLocks noGrp="1"/>
          </p:cNvSpPr>
          <p:nvPr>
            <p:ph type="ftr" sz="quarter" idx="3"/>
          </p:nvPr>
        </p:nvSpPr>
        <p:spPr>
          <a:xfrm>
            <a:off x="3124200" y="4771233"/>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6" name="Date Placeholder 3">
            <a:extLst>
              <a:ext uri="{754FBE5C-F571-4077-9D29-775990109C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C44C54-6872-4068-BC36-24FF75A5449B}"/>
              </a:ext>
            </a:extLst>
          </p:cNvPr>
          <p:cNvSpPr>
            <a:spLocks noGrp="1"/>
          </p:cNvSpPr>
          <p:nvPr>
            <p:ph type="dt" sz="half" idx="2"/>
          </p:nvPr>
        </p:nvSpPr>
        <p:spPr>
          <a:xfrm>
            <a:off x="809625" y="4771233"/>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Ubuntu-medium"/>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bg1">
              <a:lumMod val="50000"/>
            </a:schemeClr>
          </a:solidFill>
          <a:latin typeface="+mn-lt"/>
        </a:defRPr>
      </a:lvl5pPr>
      <a:lvl6pPr marL="2514600" lvl="5" indent="-228600" algn="l" rtl="0">
        <a:spcBef>
          <a:spcPct val="20000"/>
        </a:spcBef>
        <a:buFont typeface="Arial"/>
        <a:buChar char="-"/>
        <a:defRPr lang="en-US" sz="1100" b="0" i="0" dirty="0">
          <a:solidFill>
            <a:schemeClr val="bg1">
              <a:lumMod val="50000"/>
            </a:schemeClr>
          </a:solidFill>
          <a:latin typeface="+mn-lt"/>
        </a:defRPr>
      </a:lvl6pPr>
      <a:lvl7pPr marL="2971800" lvl="6" indent="-228600" algn="l" rtl="0">
        <a:spcBef>
          <a:spcPct val="20000"/>
        </a:spcBef>
        <a:buFont typeface="Arial"/>
        <a:buChar char="-"/>
        <a:defRPr lang="en-US" sz="1100" b="0" i="0" dirty="0">
          <a:solidFill>
            <a:schemeClr val="bg1">
              <a:lumMod val="50000"/>
            </a:schemeClr>
          </a:solidFill>
          <a:latin typeface="+mn-lt"/>
        </a:defRPr>
      </a:lvl7pPr>
      <a:lvl8pPr marL="3429000" lvl="7" indent="-228600" algn="l" rtl="0">
        <a:spcBef>
          <a:spcPct val="20000"/>
        </a:spcBef>
        <a:buFont typeface="Arial"/>
        <a:buChar char="-"/>
        <a:defRPr lang="en-US" sz="1100" b="0" i="0" dirty="0">
          <a:solidFill>
            <a:schemeClr val="bg1">
              <a:lumMod val="50000"/>
            </a:schemeClr>
          </a:solidFill>
          <a:latin typeface="+mn-lt"/>
        </a:defRPr>
      </a:lvl8pPr>
      <a:lvl9pPr marL="3886200" lvl="8" indent="-228600" algn="l" rtl="0">
        <a:spcBef>
          <a:spcPct val="20000"/>
        </a:spcBef>
        <a:buFont typeface="Arial"/>
        <a:buChar char="-"/>
        <a:defRPr lang="en-US" sz="11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ileep0553/Covid_Needs.gi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0F84FFA5-61B1-44D9-94DD-8505F3008E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38ADF7-F9C1-441D-AD0B-0505622D21B0}"/>
              </a:ext>
            </a:extLst>
          </p:cNvPr>
          <p:cNvSpPr>
            <a:spLocks noGrp="1"/>
          </p:cNvSpPr>
          <p:nvPr>
            <p:ph type="title"/>
          </p:nvPr>
        </p:nvSpPr>
        <p:spPr>
          <a:xfrm>
            <a:off x="3258426" y="157629"/>
            <a:ext cx="3381413" cy="909847"/>
          </a:xfrm>
        </p:spPr>
        <p:txBody>
          <a:bodyPr rtlCol="0"/>
          <a:lstStyle/>
          <a:p>
            <a:r>
              <a:rPr lang="en-US" b="1" dirty="0">
                <a:solidFill>
                  <a:schemeClr val="accent3">
                    <a:lumMod val="50000"/>
                  </a:schemeClr>
                </a:solidFill>
                <a:latin typeface="Roboto"/>
              </a:rPr>
              <a:t>Co-Needs</a:t>
            </a:r>
          </a:p>
        </p:txBody>
      </p:sp>
      <p:sp>
        <p:nvSpPr>
          <p:cNvPr id="3" name="Subtitle 2">
            <a:extLst>
              <a:ext uri="{E13ECA9B-16FA-4E6A-8960-D78D08E74A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F8DA9C-C295-4611-B2CC-6E44A9C49AE0}"/>
              </a:ext>
            </a:extLst>
          </p:cNvPr>
          <p:cNvSpPr>
            <a:spLocks noGrp="1"/>
          </p:cNvSpPr>
          <p:nvPr>
            <p:ph type="subTitle" idx="1"/>
          </p:nvPr>
        </p:nvSpPr>
        <p:spPr>
          <a:xfrm>
            <a:off x="902084" y="1333395"/>
            <a:ext cx="7362568" cy="1285160"/>
          </a:xfrm>
        </p:spPr>
        <p:txBody>
          <a:bodyPr rtlCol="0"/>
          <a:lstStyle/>
          <a:p>
            <a:pPr marL="0" indent="0">
              <a:spcAft>
                <a:spcPts val="375"/>
              </a:spcAft>
              <a:buFont typeface="Source Sans Pro"/>
              <a:buNone/>
            </a:pPr>
            <a:r>
              <a:rPr lang="en-US" sz="1400" b="1" dirty="0">
                <a:solidFill>
                  <a:schemeClr val="accent3">
                    <a:lumMod val="50000"/>
                  </a:schemeClr>
                </a:solidFill>
                <a:latin typeface="Roboto"/>
              </a:rPr>
              <a:t>Team Members :</a:t>
            </a:r>
          </a:p>
          <a:p>
            <a:pPr marL="342900" indent="-342900">
              <a:buFont typeface="Source Sans Pro"/>
              <a:buChar char="−"/>
            </a:pPr>
            <a:r>
              <a:rPr lang="en-US" sz="1600" b="0" dirty="0">
                <a:solidFill>
                  <a:srgbClr val="000000"/>
                </a:solidFill>
                <a:latin typeface="Roboto"/>
              </a:rPr>
              <a:t>Chandra Shekar Dileep Pasumarthi</a:t>
            </a:r>
          </a:p>
          <a:p>
            <a:pPr marL="342900" indent="-342900">
              <a:buFont typeface="Source Sans Pro"/>
              <a:buChar char="−"/>
            </a:pPr>
            <a:r>
              <a:rPr lang="en-US" sz="1600" b="0" dirty="0">
                <a:solidFill>
                  <a:srgbClr val="000000"/>
                </a:solidFill>
                <a:latin typeface="Roboto"/>
              </a:rPr>
              <a:t>Sravanthi Ginjupalli</a:t>
            </a:r>
          </a:p>
          <a:p>
            <a:pPr marL="342900" indent="-342900">
              <a:buFont typeface="Source Sans Pro"/>
              <a:buChar char="−"/>
            </a:pPr>
            <a:r>
              <a:rPr lang="en-US" sz="1600" b="0" dirty="0">
                <a:solidFill>
                  <a:srgbClr val="000000"/>
                </a:solidFill>
                <a:latin typeface="Roboto"/>
              </a:rPr>
              <a:t>Shiva </a:t>
            </a:r>
            <a:r>
              <a:rPr lang="en-US" sz="1600" b="0" dirty="0" err="1">
                <a:solidFill>
                  <a:srgbClr val="000000"/>
                </a:solidFill>
                <a:latin typeface="Roboto"/>
              </a:rPr>
              <a:t>Chada</a:t>
            </a:r>
          </a:p>
          <a:p>
            <a:pPr marL="342900" indent="-342900">
              <a:buFont typeface="Source Sans Pro"/>
              <a:buChar char="−"/>
            </a:pPr>
            <a:r>
              <a:rPr lang="en-US" sz="1600" b="0" dirty="0" err="1">
                <a:solidFill>
                  <a:srgbClr val="000000"/>
                </a:solidFill>
                <a:latin typeface="Roboto"/>
              </a:rPr>
              <a:t>Giri</a:t>
            </a:r>
            <a:r>
              <a:rPr lang="en-US" sz="1600" b="0" dirty="0">
                <a:solidFill>
                  <a:srgbClr val="000000"/>
                </a:solidFill>
                <a:latin typeface="Roboto"/>
              </a:rPr>
              <a:t> </a:t>
            </a:r>
            <a:r>
              <a:rPr lang="en-US" sz="1600" b="0" dirty="0" err="1">
                <a:solidFill>
                  <a:srgbClr val="000000"/>
                </a:solidFill>
                <a:latin typeface="Roboto"/>
              </a:rPr>
              <a:t>Prasad</a:t>
            </a:r>
            <a:r>
              <a:rPr lang="en-US" sz="1600" b="0" dirty="0">
                <a:solidFill>
                  <a:srgbClr val="000000"/>
                </a:solidFill>
                <a:latin typeface="Roboto"/>
              </a:rPr>
              <a:t> </a:t>
            </a:r>
            <a:r>
              <a:rPr lang="en-US" sz="1600" b="0" dirty="0" err="1">
                <a:solidFill>
                  <a:srgbClr val="000000"/>
                </a:solidFill>
                <a:latin typeface="Roboto"/>
              </a:rPr>
              <a:t>Vasireddi</a:t>
            </a:r>
          </a:p>
          <a:p>
            <a:endParaRPr lang="en-US" sz="1600" dirty="0">
              <a:solidFill>
                <a:srgbClr val="000000"/>
              </a:solidFill>
            </a:endParaRPr>
          </a:p>
        </p:txBody>
      </p:sp>
      <p:sp>
        <p:nvSpPr>
          <p:cNvPr id="4" name="TextBox 3">
            <a:extLst>
              <a:ext uri="{40B16E8C-A66B-457E-ABB0-81F822EDE1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6891E6-8D42-4B88-98C6-FA5E45D30472}"/>
              </a:ext>
            </a:extLst>
          </p:cNvPr>
          <p:cNvSpPr txBox="1"/>
          <p:nvPr/>
        </p:nvSpPr>
        <p:spPr>
          <a:xfrm>
            <a:off x="845229" y="2770736"/>
            <a:ext cx="7696000" cy="1009421"/>
          </a:xfrm>
          <a:prstGeom prst="rect">
            <a:avLst/>
          </a:prstGeom>
        </p:spPr>
        <p:txBody>
          <a:bodyPr vert="horz" lIns="95250" tIns="47625" rIns="95250" bIns="47625" rtlCol="0" anchor="t">
            <a:spAutoFit/>
          </a:bodyPr>
          <a:lstStyle/>
          <a:p>
            <a:pPr>
              <a:defRPr lang="en-US" sz="1400" dirty="0"/>
            </a:pPr>
            <a:r>
              <a:rPr lang="en-US" b="1" dirty="0">
                <a:solidFill>
                  <a:schemeClr val="accent3">
                    <a:lumMod val="50000"/>
                  </a:schemeClr>
                </a:solidFill>
                <a:latin typeface="Roboto"/>
              </a:rPr>
              <a:t>Target Market :</a:t>
            </a:r>
          </a:p>
          <a:p>
            <a:pPr lvl="0">
              <a:defRPr lang="en-US" sz="1400" dirty="0"/>
            </a:pPr>
            <a:r>
              <a:rPr lang="en-US" sz="1600" b="0" dirty="0">
                <a:latin typeface="Roboto"/>
              </a:rPr>
              <a:t>Our project targets to a global market, At present everyone became aware of covid-19 and needs to take precautions or prevention of covid-19.</a:t>
            </a:r>
          </a:p>
          <a:p>
            <a:pPr>
              <a:defRPr lang="en-US" sz="1400" dirty="0"/>
            </a:pPr>
            <a:endParaRPr lang="en-US" dirty="0"/>
          </a:p>
        </p:txBody>
      </p:sp>
      <p:sp>
        <p:nvSpPr>
          <p:cNvPr id="5" name="TextBox 4">
            <a:extLst>
              <a:ext uri="{7F1CA2BF-1AE3-4968-A89F-0B45123E87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4AD753-397E-4E4F-8288-080BF3EEE17B}"/>
              </a:ext>
            </a:extLst>
          </p:cNvPr>
          <p:cNvSpPr txBox="1"/>
          <p:nvPr/>
        </p:nvSpPr>
        <p:spPr>
          <a:xfrm flipV="1">
            <a:off x="890720" y="3664515"/>
            <a:ext cx="6899872" cy="1649330"/>
          </a:xfrm>
          <a:prstGeom prst="rect">
            <a:avLst/>
          </a:prstGeom>
        </p:spPr>
        <p:txBody>
          <a:bodyPr rot="10800000" vert="horz" lIns="95250" tIns="47625" rIns="95250" bIns="47625" rtlCol="0" anchor="t">
            <a:spAutoFit/>
          </a:bodyPr>
          <a:lstStyle/>
          <a:p>
            <a:pPr>
              <a:defRPr lang="en-US" sz="1400" dirty="0"/>
            </a:pPr>
            <a:r>
              <a:rPr lang="en-US" b="1" dirty="0">
                <a:solidFill>
                  <a:schemeClr val="accent3">
                    <a:lumMod val="50000"/>
                  </a:schemeClr>
                </a:solidFill>
                <a:latin typeface="Roboto"/>
              </a:rPr>
              <a:t>Value Propositions :</a:t>
            </a:r>
          </a:p>
          <a:p>
            <a:pPr marL="342900" indent="-342900">
              <a:buFont typeface="Arial"/>
              <a:buChar char="•"/>
              <a:defRPr lang="en-US" sz="1400" dirty="0"/>
            </a:pPr>
            <a:r>
              <a:rPr lang="en-US" sz="1600" b="0" dirty="0">
                <a:latin typeface="Roboto"/>
              </a:rPr>
              <a:t>All necessities for Covid at one place</a:t>
            </a:r>
          </a:p>
          <a:p>
            <a:pPr marL="342900" indent="-342900">
              <a:buFont typeface="Arial"/>
              <a:buChar char="•"/>
              <a:defRPr lang="en-US" sz="1400" dirty="0"/>
            </a:pPr>
            <a:r>
              <a:rPr lang="en-US" sz="1600" b="0" dirty="0">
                <a:solidFill>
                  <a:schemeClr val="tx1"/>
                </a:solidFill>
                <a:latin typeface="Roboto"/>
              </a:rPr>
              <a:t>User friendly to access for everyone</a:t>
            </a:r>
          </a:p>
          <a:p>
            <a:pPr marL="342900" indent="-342900">
              <a:buFont typeface="Arial"/>
              <a:buChar char="•"/>
              <a:defRPr lang="en-US" sz="1400" dirty="0"/>
            </a:pPr>
            <a:endParaRPr lang="en-US" sz="1600" b="0" dirty="0">
              <a:solidFill>
                <a:schemeClr val="tx1"/>
              </a:solidFill>
              <a:latin typeface="Roboto"/>
            </a:endParaRPr>
          </a:p>
          <a:p>
            <a:pPr marL="342900" indent="-342900">
              <a:buFont typeface="Arial"/>
              <a:buChar char="•"/>
              <a:defRPr lang="en-US" sz="1400" dirty="0"/>
            </a:pPr>
            <a:endParaRPr lang="en-US" sz="1600" b="0" dirty="0">
              <a:solidFill>
                <a:schemeClr val="tx1"/>
              </a:solidFill>
              <a:latin typeface="Roboto"/>
            </a:endParaRPr>
          </a:p>
          <a:p>
            <a:pPr>
              <a:defRPr lang="en-US" sz="1400" dirty="0"/>
            </a:pPr>
            <a:endParaRPr lang="en-US" sz="1600" b="0" dirty="0">
              <a:solidFill>
                <a:schemeClr val="tx1"/>
              </a:solidFill>
              <a:latin typeface="Roboto"/>
            </a:endParaRPr>
          </a:p>
          <a:p>
            <a:pPr>
              <a:defRPr lang="en-US" sz="1400" dirty="0"/>
            </a:pPr>
            <a:endParaRPr lang="en-US" dirty="0"/>
          </a:p>
        </p:txBody>
      </p:sp>
      <p:pic>
        <p:nvPicPr>
          <p:cNvPr id="6" name="Picture 5">
            <a:extLst>
              <a:ext uri="{8358429D-FD87-4E37-83CD-8F485C885B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F80375-C6FB-4611-9E33-3A245A54B372}"/>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D56C4651-8583-4406-B55F-9283CA032B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869EEF8A-439D-4DC2-BB87-04853AB1E4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0E5D88-3A32-4DD1-8F30-0B7737F2A98F}"/>
              </a:ext>
            </a:extLst>
          </p:cNvPr>
          <p:cNvSpPr>
            <a:spLocks noGrp="1"/>
          </p:cNvSpPr>
          <p:nvPr>
            <p:ph type="body"/>
          </p:nvPr>
        </p:nvSpPr>
        <p:spPr>
          <a:xfrm>
            <a:off x="1096994" y="1897132"/>
            <a:ext cx="7472267" cy="511816"/>
          </a:xfrm>
        </p:spPr>
        <p:txBody>
          <a:bodyPr rtlCol="0"/>
          <a:lstStyle/>
          <a:p>
            <a:r>
              <a:rPr lang="en-US" dirty="0">
                <a:hlinkClick r:id="rId2"/>
              </a:rPr>
              <a:t>https://github.com/dileep0553/Covid_Needs</a:t>
            </a:r>
          </a:p>
        </p:txBody>
      </p:sp>
      <p:sp>
        <p:nvSpPr>
          <p:cNvPr id="3" name="TextBox 2">
            <a:extLst>
              <a:ext uri="{BBD4BACE-482E-456E-B510-CE3105C10C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0FAD39-3DAE-4B46-A160-6075C1E06DED}"/>
              </a:ext>
            </a:extLst>
          </p:cNvPr>
          <p:cNvSpPr txBox="1">
            <a:spLocks noGrp="1"/>
          </p:cNvSpPr>
          <p:nvPr/>
        </p:nvSpPr>
        <p:spPr>
          <a:xfrm>
            <a:off x="569795" y="683914"/>
            <a:ext cx="7490282" cy="1090829"/>
          </a:xfrm>
          <a:prstGeom prst="rect">
            <a:avLst/>
          </a:prstGeom>
          <a:ln w="0">
            <a:noFill/>
            <a:round/>
          </a:ln>
          <a:effectLst/>
        </p:spPr>
        <p:txBody>
          <a:bodyPr vert="horz" lIns="91440" tIns="45720" rIns="91440" bIns="45720" numCol="1" spcCol="0" rtlCol="0" anchor="t">
            <a:noAutofit/>
          </a:bodyPr>
          <a:lstStyle>
            <a:lvl1pPr marL="0" lvl="0" algn="l" rtl="0">
              <a:lnSpc>
                <a:spcPct val="100000"/>
              </a:lnSpc>
              <a:spcBef>
                <a:spcPct val="0"/>
              </a:spcBef>
              <a:spcAft>
                <a:spcPts val="0"/>
              </a:spcAft>
              <a:buNone/>
              <a:defRPr lang="en-US" sz="4000" b="1" i="0" dirty="0">
                <a:solidFill>
                  <a:schemeClr val="tx1">
                    <a:lumMod val="85000"/>
                    <a:lumOff val="15000"/>
                  </a:schemeClr>
                </a:solidFill>
                <a:latin typeface="Ubuntu-medium"/>
              </a:defRPr>
            </a:lvl1pPr>
            <a:lvl2pPr marL="457200" lvl="1" algn="l" rtl="0">
              <a:lnSpc>
                <a:spcPct val="100000"/>
              </a:lnSpc>
              <a:spcBef>
                <a:spcPts val="0"/>
              </a:spcBef>
              <a:spcAft>
                <a:spcPts val="0"/>
              </a:spcAft>
              <a:defRPr lang="en-US" sz="1800" dirty="0">
                <a:solidFill>
                  <a:schemeClr val="tx1"/>
                </a:solidFill>
                <a:latin typeface="Titillium Web"/>
              </a:defRPr>
            </a:lvl2pPr>
            <a:lvl3pPr marL="914400" lvl="2" algn="l" rtl="0">
              <a:lnSpc>
                <a:spcPct val="100000"/>
              </a:lnSpc>
              <a:spcBef>
                <a:spcPts val="0"/>
              </a:spcBef>
              <a:spcAft>
                <a:spcPts val="0"/>
              </a:spcAft>
              <a:defRPr lang="en-US" sz="1800" dirty="0">
                <a:solidFill>
                  <a:schemeClr val="tx1"/>
                </a:solidFill>
                <a:latin typeface="Titillium Web"/>
              </a:defRPr>
            </a:lvl3pPr>
            <a:lvl4pPr marL="1371600" lvl="3" algn="l" rtl="0">
              <a:lnSpc>
                <a:spcPct val="100000"/>
              </a:lnSpc>
              <a:spcBef>
                <a:spcPts val="0"/>
              </a:spcBef>
              <a:spcAft>
                <a:spcPts val="0"/>
              </a:spcAft>
              <a:defRPr lang="en-US" sz="1800" dirty="0">
                <a:solidFill>
                  <a:schemeClr val="tx1"/>
                </a:solidFill>
                <a:latin typeface="Titillium Web"/>
              </a:defRPr>
            </a:lvl4pPr>
            <a:lvl5pPr marL="1828800" lvl="4" algn="l" rtl="0">
              <a:lnSpc>
                <a:spcPct val="100000"/>
              </a:lnSpc>
              <a:spcBef>
                <a:spcPts val="0"/>
              </a:spcBef>
              <a:spcAft>
                <a:spcPts val="0"/>
              </a:spcAft>
              <a:defRPr lang="en-US" sz="1800" dirty="0">
                <a:solidFill>
                  <a:schemeClr val="tx1"/>
                </a:solidFill>
                <a:latin typeface="Titillium Web"/>
              </a:defRPr>
            </a:lvl5pPr>
            <a:lvl6pPr marL="2286000" lvl="5" algn="l" rtl="0">
              <a:lnSpc>
                <a:spcPct val="100000"/>
              </a:lnSpc>
              <a:spcBef>
                <a:spcPts val="0"/>
              </a:spcBef>
              <a:spcAft>
                <a:spcPts val="0"/>
              </a:spcAft>
              <a:defRPr lang="en-US" sz="1800" dirty="0">
                <a:solidFill>
                  <a:schemeClr val="tx1"/>
                </a:solidFill>
                <a:latin typeface="Titillium Web"/>
              </a:defRPr>
            </a:lvl6pPr>
            <a:lvl7pPr marL="2743200" lvl="6" algn="l" rtl="0">
              <a:lnSpc>
                <a:spcPct val="100000"/>
              </a:lnSpc>
              <a:spcBef>
                <a:spcPts val="0"/>
              </a:spcBef>
              <a:spcAft>
                <a:spcPts val="0"/>
              </a:spcAft>
              <a:defRPr lang="en-US" sz="1800" dirty="0">
                <a:solidFill>
                  <a:schemeClr val="tx1"/>
                </a:solidFill>
                <a:latin typeface="Titillium Web"/>
              </a:defRPr>
            </a:lvl7pPr>
            <a:lvl8pPr marL="3200400" lvl="7" algn="l" rtl="0">
              <a:lnSpc>
                <a:spcPct val="100000"/>
              </a:lnSpc>
              <a:spcBef>
                <a:spcPts val="0"/>
              </a:spcBef>
              <a:spcAft>
                <a:spcPts val="0"/>
              </a:spcAft>
              <a:defRPr lang="en-US" sz="1800" dirty="0">
                <a:solidFill>
                  <a:schemeClr val="tx1"/>
                </a:solidFill>
                <a:latin typeface="Titillium Web"/>
              </a:defRPr>
            </a:lvl8pPr>
            <a:lvl9pPr marL="3657600" lvl="8" algn="l" rtl="0">
              <a:lnSpc>
                <a:spcPct val="100000"/>
              </a:lnSpc>
              <a:spcBef>
                <a:spcPts val="0"/>
              </a:spcBef>
              <a:spcAft>
                <a:spcPts val="0"/>
              </a:spcAft>
              <a:defRPr lang="en-US" sz="1800" dirty="0">
                <a:solidFill>
                  <a:schemeClr val="tx1"/>
                </a:solidFill>
                <a:latin typeface="Titillium Web"/>
              </a:defRPr>
            </a:lvl9pPr>
          </a:lstStyle>
          <a:p>
            <a:pPr marL="0" lvl="0" algn="l" rtl="0">
              <a:lnSpc>
                <a:spcPct val="100000"/>
              </a:lnSpc>
              <a:spcBef>
                <a:spcPct val="0"/>
              </a:spcBef>
              <a:spcAft>
                <a:spcPts val="0"/>
              </a:spcAft>
              <a:buNone/>
            </a:pPr>
            <a:r>
              <a:rPr lang="en-US" sz="3200" b="1" i="0" dirty="0">
                <a:solidFill>
                  <a:schemeClr val="accent3">
                    <a:lumMod val="50000"/>
                  </a:schemeClr>
                </a:solidFill>
                <a:latin typeface="Roboto"/>
              </a:rPr>
              <a:t>Github Link</a:t>
            </a:r>
          </a:p>
        </p:txBody>
      </p:sp>
      <p:pic>
        <p:nvPicPr>
          <p:cNvPr id="4" name="Picture 3">
            <a:extLst>
              <a:ext uri="{0576F4AB-9FBE-4F27-A778-32F761E283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F62A06-7292-4443-8BBE-F6A30F82DD75}"/>
              </a:ext>
            </a:extLst>
          </p:cNvPr>
          <p:cNvPicPr>
            <a:picLocks noChangeAspect="1"/>
          </p:cNvPicPr>
          <p:nvPr/>
        </p:nvPicPr>
        <p:blipFill>
          <a:blip r:embed="rId3"/>
          <a:stretch>
            <a:fillRect/>
          </a:stretch>
        </p:blipFill>
        <p:spPr>
          <a:xfrm>
            <a:off x="7683236" y="157629"/>
            <a:ext cx="1365904" cy="1260405"/>
          </a:xfrm>
          <a:prstGeom prst="rect">
            <a:avLst/>
          </a:prstGeom>
          <a:noFill/>
        </p:spPr>
      </p:pic>
    </p:spTree>
    <p:extLst>
      <p:ext uri="{E63139DC-AADB-4899-A56D-11E4F4AE156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85170296-8F6D-43AC-9D19-7B069DE1DA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6E0535-5A00-4AA1-B65B-EE510D5434E1}"/>
              </a:ext>
            </a:extLst>
          </p:cNvPr>
          <p:cNvSpPr>
            <a:spLocks noGrp="1"/>
          </p:cNvSpPr>
          <p:nvPr>
            <p:ph type="title" idx="1"/>
          </p:nvPr>
        </p:nvSpPr>
        <p:spPr>
          <a:xfrm>
            <a:off x="-1160059" y="0"/>
            <a:ext cx="9144000" cy="5140652"/>
          </a:xfrm>
        </p:spPr>
        <p:txBody>
          <a:bodyPr vert="horz" rtlCol="0" anchor="ctr"/>
          <a:lstStyle/>
          <a:p>
            <a:pPr algn="ctr"/>
            <a:r>
              <a:rPr lang="en-US" dirty="0"/>
              <a:t>                  </a:t>
            </a:r>
            <a:r>
              <a:rPr lang="en-US" b="0" dirty="0">
                <a:latin typeface="Finger Paint"/>
              </a:rPr>
              <a:t> </a:t>
            </a:r>
            <a:r>
              <a:rPr lang="en-US" sz="4400" b="0" dirty="0">
                <a:solidFill>
                  <a:schemeClr val="accent3">
                    <a:lumMod val="50000"/>
                  </a:schemeClr>
                </a:solidFill>
                <a:latin typeface="Pacifico"/>
              </a:rPr>
              <a:t>Thank You</a:t>
            </a:r>
          </a:p>
        </p:txBody>
      </p:sp>
      <p:pic>
        <p:nvPicPr>
          <p:cNvPr id="3" name="Picture 2">
            <a:extLst>
              <a:ext uri="{50106E3A-8C27-4FCF-8E2D-97E7A48C73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6A6867-1720-41C7-A410-1AA076699548}"/>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1C200BE0-5526-49E1-B2D9-D63979CBD27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9B76D35-4779-42CE-B64E-0380DBD5D4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ED9DD6-9E87-454B-80B2-92184F4900A1}"/>
              </a:ext>
            </a:extLst>
          </p:cNvPr>
          <p:cNvSpPr>
            <a:spLocks noGrp="1" noChangeAspect="1"/>
          </p:cNvSpPr>
          <p:nvPr>
            <p:ph type="title" idx="1"/>
          </p:nvPr>
        </p:nvSpPr>
        <p:spPr>
          <a:xfrm>
            <a:off x="395992" y="384800"/>
            <a:ext cx="7490282" cy="1090829"/>
          </a:xfrm>
        </p:spPr>
        <p:txBody>
          <a:bodyPr rtlCol="0"/>
          <a:lstStyle/>
          <a:p>
            <a:r>
              <a:rPr lang="en-US" sz="3200" b="1" dirty="0">
                <a:solidFill>
                  <a:schemeClr val="accent3">
                    <a:lumMod val="50000"/>
                  </a:schemeClr>
                </a:solidFill>
                <a:latin typeface="Roboto"/>
              </a:rPr>
              <a:t>Reasons behind the Motive</a:t>
            </a:r>
          </a:p>
        </p:txBody>
      </p:sp>
      <p:sp>
        <p:nvSpPr>
          <p:cNvPr id="3" name="TextBox 2">
            <a:extLst>
              <a:ext uri="{DB490458-32BA-4BE5-97DE-2F2E65D63E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115B5A-3046-4332-8A36-DD4C0CE4E426}"/>
              </a:ext>
            </a:extLst>
          </p:cNvPr>
          <p:cNvSpPr txBox="1"/>
          <p:nvPr/>
        </p:nvSpPr>
        <p:spPr>
          <a:xfrm>
            <a:off x="576691" y="1366666"/>
            <a:ext cx="6835587" cy="2868244"/>
          </a:xfrm>
          <a:prstGeom prst="rect">
            <a:avLst/>
          </a:prstGeom>
        </p:spPr>
        <p:txBody>
          <a:bodyPr vert="horz" lIns="95250" tIns="47625" rIns="95250" bIns="47625" rtlCol="0" anchor="t">
            <a:spAutoFit/>
          </a:bodyPr>
          <a:lstStyle/>
          <a:p>
            <a:pPr marL="342900" indent="-342900" algn="just">
              <a:buFont typeface="Wingdings"/>
              <a:buChar char=""/>
              <a:defRPr lang="en-US" sz="1400" dirty="0"/>
            </a:pPr>
            <a:r>
              <a:rPr lang="en-US" sz="1600" b="0" dirty="0">
                <a:latin typeface="Roboto"/>
              </a:rPr>
              <a:t>At the time of Covid-19, People are not aware of finding their specific medication including the oxygen cylinders, type of vaccination, and nearest test stations and also the slots availability  </a:t>
            </a:r>
          </a:p>
          <a:p>
            <a:pPr marL="342900" indent="-342900">
              <a:buFont typeface="Arial"/>
              <a:buChar char="•"/>
              <a:defRPr lang="en-US" sz="1400" dirty="0"/>
            </a:pPr>
            <a:endParaRPr lang="en-US" sz="1600" b="0" dirty="0">
              <a:latin typeface="Roboto"/>
            </a:endParaRPr>
          </a:p>
          <a:p>
            <a:pPr marL="342900" indent="-342900" algn="just">
              <a:buFont typeface="Wingdings"/>
              <a:buChar char=""/>
              <a:defRPr lang="en-US" sz="1400" dirty="0"/>
            </a:pPr>
            <a:r>
              <a:rPr lang="en-US" sz="1600" b="0" dirty="0">
                <a:latin typeface="Roboto"/>
              </a:rPr>
              <a:t>Due to high demand of medicines and oxygen cylinders few pharmacies expecting higher profits by selling at higher prices as people are unable to afford, some results in deaths</a:t>
            </a:r>
          </a:p>
          <a:p>
            <a:pPr marL="342900" indent="-342900">
              <a:buFont typeface="Arial"/>
              <a:buChar char="•"/>
              <a:defRPr lang="en-US" sz="1400" dirty="0"/>
            </a:pPr>
            <a:endParaRPr lang="en-US" sz="1600" b="0" dirty="0">
              <a:latin typeface="Roboto"/>
            </a:endParaRPr>
          </a:p>
          <a:p>
            <a:pPr marL="342900" indent="-342900">
              <a:buFont typeface="Arial"/>
              <a:buChar char="•"/>
              <a:defRPr lang="en-US" sz="1400" dirty="0"/>
            </a:pPr>
            <a:endParaRPr lang="en-US" sz="1600" b="0" dirty="0">
              <a:latin typeface="Roboto"/>
            </a:endParaRPr>
          </a:p>
          <a:p>
            <a:pPr marL="0" indent="0">
              <a:buFont typeface="Arial"/>
              <a:buNone/>
              <a:defRPr lang="en-US" sz="1400" dirty="0"/>
            </a:pPr>
            <a:r>
              <a:rPr lang="en-US" dirty="0"/>
              <a:t>  </a:t>
            </a:r>
          </a:p>
          <a:p>
            <a:pPr marL="342900" indent="-342900">
              <a:buFont typeface="Arial"/>
              <a:buChar char="•"/>
              <a:defRPr lang="en-US" sz="1400" dirty="0"/>
            </a:pPr>
            <a:endParaRPr lang="en-US" dirty="0"/>
          </a:p>
          <a:p>
            <a:pPr marL="342900" indent="-342900">
              <a:buFont typeface="Arial"/>
              <a:buChar char="•"/>
              <a:defRPr lang="en-US" sz="1400" dirty="0"/>
            </a:pPr>
            <a:endParaRPr lang="en-US" dirty="0"/>
          </a:p>
        </p:txBody>
      </p:sp>
      <p:pic>
        <p:nvPicPr>
          <p:cNvPr id="4" name="Picture 3">
            <a:extLst>
              <a:ext uri="{D59AA5D0-8F0B-4780-A71B-35CAB54204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7A1337-5683-4890-B347-AD31A2438AE5}"/>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FD724FEA-A7C1-49D0-8790-C3C831B79A8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37B823B-64D6-4A0E-84C3-FE38E19CDA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754973-D050-4635-9FC4-2BFCC6AB986C}"/>
              </a:ext>
            </a:extLst>
          </p:cNvPr>
          <p:cNvSpPr>
            <a:spLocks noGrp="1" noChangeAspect="1"/>
          </p:cNvSpPr>
          <p:nvPr>
            <p:ph type="title" idx="1"/>
          </p:nvPr>
        </p:nvSpPr>
        <p:spPr>
          <a:xfrm>
            <a:off x="327926" y="478583"/>
            <a:ext cx="7490282" cy="1090829"/>
          </a:xfrm>
        </p:spPr>
        <p:txBody>
          <a:bodyPr rtlCol="0"/>
          <a:lstStyle/>
          <a:p>
            <a:r>
              <a:rPr lang="en-US" sz="3200" b="1" dirty="0">
                <a:solidFill>
                  <a:schemeClr val="accent3">
                    <a:lumMod val="50000"/>
                  </a:schemeClr>
                </a:solidFill>
                <a:latin typeface="Roboto"/>
              </a:rPr>
              <a:t>Proposed</a:t>
            </a:r>
            <a:r>
              <a:rPr lang="en-US" sz="3200" dirty="0">
                <a:solidFill>
                  <a:schemeClr val="accent3">
                    <a:lumMod val="50000"/>
                  </a:schemeClr>
                </a:solidFill>
                <a:latin typeface="Roboto-medium"/>
              </a:rPr>
              <a:t> </a:t>
            </a:r>
            <a:r>
              <a:rPr lang="en-US" sz="3200" b="1" dirty="0">
                <a:solidFill>
                  <a:schemeClr val="accent3">
                    <a:lumMod val="50000"/>
                  </a:schemeClr>
                </a:solidFill>
                <a:latin typeface="Roboto"/>
              </a:rPr>
              <a:t>Solution</a:t>
            </a:r>
          </a:p>
        </p:txBody>
      </p:sp>
      <p:sp>
        <p:nvSpPr>
          <p:cNvPr id="3" name="Content Placeholder 2">
            <a:extLst>
              <a:ext uri="{AD68A566-F73A-4816-9554-68CCCE53C4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6A9D50-FE2F-42FB-B598-EE5026E005FC}"/>
              </a:ext>
            </a:extLst>
          </p:cNvPr>
          <p:cNvSpPr>
            <a:spLocks noGrp="1"/>
          </p:cNvSpPr>
          <p:nvPr>
            <p:ph type="body"/>
          </p:nvPr>
        </p:nvSpPr>
        <p:spPr>
          <a:xfrm>
            <a:off x="381000" y="1626650"/>
            <a:ext cx="8018059" cy="3044066"/>
          </a:xfrm>
        </p:spPr>
        <p:txBody>
          <a:bodyPr vert="horz" rtlCol="0">
            <a:normAutofit/>
          </a:bodyPr>
          <a:lstStyle/>
          <a:p>
            <a:pPr marL="342900" indent="-342900" algn="just">
              <a:buFont typeface="Wingdings"/>
              <a:buChar char=""/>
            </a:pPr>
            <a:r>
              <a:rPr lang="en-US" b="0" dirty="0">
                <a:solidFill>
                  <a:schemeClr val="tx1"/>
                </a:solidFill>
                <a:latin typeface="Roboto"/>
              </a:rPr>
              <a:t>We are planning to develop a web application with three major resources namely medication, vaccination and Test station where all the people can find the necessities easily in one single application</a:t>
            </a:r>
          </a:p>
          <a:p>
            <a:pPr marL="342900" indent="-342900" algn="just">
              <a:buFont typeface="Wingdings"/>
              <a:buChar char=""/>
            </a:pPr>
            <a:r>
              <a:rPr lang="en-US" b="0" dirty="0">
                <a:solidFill>
                  <a:schemeClr val="tx1"/>
                </a:solidFill>
                <a:latin typeface="Roboto"/>
              </a:rPr>
              <a:t>For Vaccination, a person can choose the specific type of vaccine and dose and book the available slot </a:t>
            </a:r>
          </a:p>
          <a:p>
            <a:pPr marL="342900" indent="-342900" algn="just">
              <a:buFont typeface="Wingdings"/>
              <a:buChar char=""/>
            </a:pPr>
            <a:r>
              <a:rPr lang="en-US" b="0" dirty="0">
                <a:solidFill>
                  <a:schemeClr val="tx1"/>
                </a:solidFill>
                <a:latin typeface="Roboto"/>
              </a:rPr>
              <a:t>For Medication, a person can find the availability of medicines and Oxygen cylinders in the nearest pharmacies based on their location</a:t>
            </a:r>
          </a:p>
          <a:p>
            <a:pPr marL="342900" indent="-342900" algn="just">
              <a:buFont typeface="Wingdings"/>
              <a:buChar char=""/>
            </a:pPr>
            <a:r>
              <a:rPr lang="en-US" b="0" dirty="0">
                <a:solidFill>
                  <a:schemeClr val="tx1"/>
                </a:solidFill>
                <a:latin typeface="Roboto"/>
              </a:rPr>
              <a:t>For Test station, our proposed system can predict the probable test results based on the symptoms and find the nearest test location</a:t>
            </a:r>
          </a:p>
          <a:p>
            <a:pPr marL="342900" indent="-342900" algn="just">
              <a:buFont typeface="Wingdings"/>
              <a:buChar char=""/>
            </a:pPr>
            <a:endParaRPr lang="en-US" b="0" dirty="0">
              <a:solidFill>
                <a:schemeClr val="tx1"/>
              </a:solidFill>
              <a:latin typeface="Roboto"/>
            </a:endParaRPr>
          </a:p>
          <a:p>
            <a:endParaRPr lang="en-US" dirty="0"/>
          </a:p>
        </p:txBody>
      </p:sp>
      <p:sp>
        <p:nvSpPr>
          <p:cNvPr id="4" name="TextBox 3">
            <a:extLst>
              <a:ext uri="{E5F4199D-8867-4CB0-AFDB-7DCC1BAC3C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4FC530-CE56-467B-B5B1-4FAB3525EB31}"/>
              </a:ext>
            </a:extLst>
          </p:cNvPr>
          <p:cNvSpPr txBox="1">
            <a:spLocks noGrp="1" noChangeAspect="1"/>
          </p:cNvSpPr>
          <p:nvPr/>
        </p:nvSpPr>
        <p:spPr>
          <a:xfrm>
            <a:off x="826855" y="223380"/>
            <a:ext cx="7490282" cy="1090829"/>
          </a:xfrm>
          <a:prstGeom prst="rect">
            <a:avLst/>
          </a:prstGeom>
          <a:ln w="0">
            <a:noFill/>
            <a:round/>
          </a:ln>
          <a:effectLst/>
        </p:spPr>
        <p:txBody>
          <a:bodyPr vert="horz" lIns="91440" tIns="45720" rIns="91440" bIns="45720" numCol="1" spcCol="0" rtlCol="0" anchor="t">
            <a:noAutofit/>
          </a:bodyPr>
          <a:lstStyle>
            <a:lvl1pPr marL="0" lvl="0" algn="l" rtl="0">
              <a:lnSpc>
                <a:spcPct val="100000"/>
              </a:lnSpc>
              <a:spcBef>
                <a:spcPct val="0"/>
              </a:spcBef>
              <a:spcAft>
                <a:spcPts val="0"/>
              </a:spcAft>
              <a:buNone/>
              <a:defRPr lang="en-US" sz="4000" b="1" i="0" dirty="0">
                <a:solidFill>
                  <a:schemeClr val="tx1">
                    <a:lumMod val="85000"/>
                    <a:lumOff val="15000"/>
                  </a:schemeClr>
                </a:solidFill>
                <a:latin typeface="Ubuntu-medium"/>
              </a:defRPr>
            </a:lvl1pPr>
            <a:lvl2pPr marL="457200" lvl="1" algn="l" rtl="0">
              <a:lnSpc>
                <a:spcPct val="100000"/>
              </a:lnSpc>
              <a:spcBef>
                <a:spcPts val="0"/>
              </a:spcBef>
              <a:spcAft>
                <a:spcPts val="0"/>
              </a:spcAft>
              <a:defRPr lang="en-US" sz="1800" dirty="0">
                <a:solidFill>
                  <a:schemeClr val="tx1"/>
                </a:solidFill>
                <a:latin typeface="Titillium Web"/>
              </a:defRPr>
            </a:lvl2pPr>
            <a:lvl3pPr marL="914400" lvl="2" algn="l" rtl="0">
              <a:lnSpc>
                <a:spcPct val="100000"/>
              </a:lnSpc>
              <a:spcBef>
                <a:spcPts val="0"/>
              </a:spcBef>
              <a:spcAft>
                <a:spcPts val="0"/>
              </a:spcAft>
              <a:defRPr lang="en-US" sz="1800" dirty="0">
                <a:solidFill>
                  <a:schemeClr val="tx1"/>
                </a:solidFill>
                <a:latin typeface="Titillium Web"/>
              </a:defRPr>
            </a:lvl3pPr>
            <a:lvl4pPr marL="1371600" lvl="3" algn="l" rtl="0">
              <a:lnSpc>
                <a:spcPct val="100000"/>
              </a:lnSpc>
              <a:spcBef>
                <a:spcPts val="0"/>
              </a:spcBef>
              <a:spcAft>
                <a:spcPts val="0"/>
              </a:spcAft>
              <a:defRPr lang="en-US" sz="1800" dirty="0">
                <a:solidFill>
                  <a:schemeClr val="tx1"/>
                </a:solidFill>
                <a:latin typeface="Titillium Web"/>
              </a:defRPr>
            </a:lvl4pPr>
            <a:lvl5pPr marL="1828800" lvl="4" algn="l" rtl="0">
              <a:lnSpc>
                <a:spcPct val="100000"/>
              </a:lnSpc>
              <a:spcBef>
                <a:spcPts val="0"/>
              </a:spcBef>
              <a:spcAft>
                <a:spcPts val="0"/>
              </a:spcAft>
              <a:defRPr lang="en-US" sz="1800" dirty="0">
                <a:solidFill>
                  <a:schemeClr val="tx1"/>
                </a:solidFill>
                <a:latin typeface="Titillium Web"/>
              </a:defRPr>
            </a:lvl5pPr>
            <a:lvl6pPr marL="2286000" lvl="5" algn="l" rtl="0">
              <a:lnSpc>
                <a:spcPct val="100000"/>
              </a:lnSpc>
              <a:spcBef>
                <a:spcPts val="0"/>
              </a:spcBef>
              <a:spcAft>
                <a:spcPts val="0"/>
              </a:spcAft>
              <a:defRPr lang="en-US" sz="1800" dirty="0">
                <a:solidFill>
                  <a:schemeClr val="tx1"/>
                </a:solidFill>
                <a:latin typeface="Titillium Web"/>
              </a:defRPr>
            </a:lvl6pPr>
            <a:lvl7pPr marL="2743200" lvl="6" algn="l" rtl="0">
              <a:lnSpc>
                <a:spcPct val="100000"/>
              </a:lnSpc>
              <a:spcBef>
                <a:spcPts val="0"/>
              </a:spcBef>
              <a:spcAft>
                <a:spcPts val="0"/>
              </a:spcAft>
              <a:defRPr lang="en-US" sz="1800" dirty="0">
                <a:solidFill>
                  <a:schemeClr val="tx1"/>
                </a:solidFill>
                <a:latin typeface="Titillium Web"/>
              </a:defRPr>
            </a:lvl7pPr>
            <a:lvl8pPr marL="3200400" lvl="7" algn="l" rtl="0">
              <a:lnSpc>
                <a:spcPct val="100000"/>
              </a:lnSpc>
              <a:spcBef>
                <a:spcPts val="0"/>
              </a:spcBef>
              <a:spcAft>
                <a:spcPts val="0"/>
              </a:spcAft>
              <a:defRPr lang="en-US" sz="1800" dirty="0">
                <a:solidFill>
                  <a:schemeClr val="tx1"/>
                </a:solidFill>
                <a:latin typeface="Titillium Web"/>
              </a:defRPr>
            </a:lvl8pPr>
            <a:lvl9pPr marL="3657600" lvl="8" algn="l" rtl="0">
              <a:lnSpc>
                <a:spcPct val="100000"/>
              </a:lnSpc>
              <a:spcBef>
                <a:spcPts val="0"/>
              </a:spcBef>
              <a:spcAft>
                <a:spcPts val="0"/>
              </a:spcAft>
              <a:defRPr lang="en-US" sz="1800" dirty="0">
                <a:solidFill>
                  <a:schemeClr val="tx1"/>
                </a:solidFill>
                <a:latin typeface="Titillium Web"/>
              </a:defRPr>
            </a:lvl9pPr>
          </a:lstStyle>
          <a:p>
            <a:pPr marL="0" lvl="0" algn="l" rtl="0">
              <a:lnSpc>
                <a:spcPct val="100000"/>
              </a:lnSpc>
              <a:spcBef>
                <a:spcPct val="0"/>
              </a:spcBef>
              <a:spcAft>
                <a:spcPts val="0"/>
              </a:spcAft>
              <a:buNone/>
            </a:pPr>
            <a:endParaRPr lang="en-US" sz="2400" b="1" i="0" dirty="0">
              <a:solidFill>
                <a:srgbClr val="738EE4"/>
              </a:solidFill>
              <a:latin typeface="Ubuntu-medium"/>
            </a:endParaRPr>
          </a:p>
        </p:txBody>
      </p:sp>
      <p:sp>
        <p:nvSpPr>
          <p:cNvPr id="5" name="TextBox 4">
            <a:extLst>
              <a:ext uri="{63C225A8-66D0-4368-9F06-C9FFF4479B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0C6A6E-1C78-46D9-BF66-C610337B6AB5}"/>
              </a:ext>
            </a:extLst>
          </p:cNvPr>
          <p:cNvSpPr txBox="1">
            <a:spLocks noGrp="1" noChangeAspect="1"/>
          </p:cNvSpPr>
          <p:nvPr/>
        </p:nvSpPr>
        <p:spPr>
          <a:xfrm>
            <a:off x="826855" y="223380"/>
            <a:ext cx="7490282" cy="1090829"/>
          </a:xfrm>
          <a:prstGeom prst="rect">
            <a:avLst/>
          </a:prstGeom>
          <a:ln w="0">
            <a:noFill/>
            <a:round/>
          </a:ln>
          <a:effectLst/>
        </p:spPr>
        <p:txBody>
          <a:bodyPr vert="horz" lIns="91440" tIns="45720" rIns="91440" bIns="45720" numCol="1" spcCol="0" rtlCol="0" anchor="t">
            <a:noAutofit/>
          </a:bodyPr>
          <a:lstStyle>
            <a:lvl1pPr marL="0" lvl="0" algn="l" rtl="0">
              <a:lnSpc>
                <a:spcPct val="100000"/>
              </a:lnSpc>
              <a:spcBef>
                <a:spcPct val="0"/>
              </a:spcBef>
              <a:spcAft>
                <a:spcPts val="0"/>
              </a:spcAft>
              <a:buNone/>
              <a:defRPr lang="en-US" sz="4000" b="1" i="0" dirty="0">
                <a:solidFill>
                  <a:schemeClr val="tx1">
                    <a:lumMod val="85000"/>
                    <a:lumOff val="15000"/>
                  </a:schemeClr>
                </a:solidFill>
                <a:latin typeface="Ubuntu-medium"/>
              </a:defRPr>
            </a:lvl1pPr>
            <a:lvl2pPr marL="457200" lvl="1" algn="l" rtl="0">
              <a:lnSpc>
                <a:spcPct val="100000"/>
              </a:lnSpc>
              <a:spcBef>
                <a:spcPts val="0"/>
              </a:spcBef>
              <a:spcAft>
                <a:spcPts val="0"/>
              </a:spcAft>
              <a:defRPr lang="en-US" sz="1800" dirty="0">
                <a:solidFill>
                  <a:schemeClr val="tx1"/>
                </a:solidFill>
                <a:latin typeface="Titillium Web"/>
              </a:defRPr>
            </a:lvl2pPr>
            <a:lvl3pPr marL="914400" lvl="2" algn="l" rtl="0">
              <a:lnSpc>
                <a:spcPct val="100000"/>
              </a:lnSpc>
              <a:spcBef>
                <a:spcPts val="0"/>
              </a:spcBef>
              <a:spcAft>
                <a:spcPts val="0"/>
              </a:spcAft>
              <a:defRPr lang="en-US" sz="1800" dirty="0">
                <a:solidFill>
                  <a:schemeClr val="tx1"/>
                </a:solidFill>
                <a:latin typeface="Titillium Web"/>
              </a:defRPr>
            </a:lvl3pPr>
            <a:lvl4pPr marL="1371600" lvl="3" algn="l" rtl="0">
              <a:lnSpc>
                <a:spcPct val="100000"/>
              </a:lnSpc>
              <a:spcBef>
                <a:spcPts val="0"/>
              </a:spcBef>
              <a:spcAft>
                <a:spcPts val="0"/>
              </a:spcAft>
              <a:defRPr lang="en-US" sz="1800" dirty="0">
                <a:solidFill>
                  <a:schemeClr val="tx1"/>
                </a:solidFill>
                <a:latin typeface="Titillium Web"/>
              </a:defRPr>
            </a:lvl4pPr>
            <a:lvl5pPr marL="1828800" lvl="4" algn="l" rtl="0">
              <a:lnSpc>
                <a:spcPct val="100000"/>
              </a:lnSpc>
              <a:spcBef>
                <a:spcPts val="0"/>
              </a:spcBef>
              <a:spcAft>
                <a:spcPts val="0"/>
              </a:spcAft>
              <a:defRPr lang="en-US" sz="1800" dirty="0">
                <a:solidFill>
                  <a:schemeClr val="tx1"/>
                </a:solidFill>
                <a:latin typeface="Titillium Web"/>
              </a:defRPr>
            </a:lvl5pPr>
            <a:lvl6pPr marL="2286000" lvl="5" algn="l" rtl="0">
              <a:lnSpc>
                <a:spcPct val="100000"/>
              </a:lnSpc>
              <a:spcBef>
                <a:spcPts val="0"/>
              </a:spcBef>
              <a:spcAft>
                <a:spcPts val="0"/>
              </a:spcAft>
              <a:defRPr lang="en-US" sz="1800" dirty="0">
                <a:solidFill>
                  <a:schemeClr val="tx1"/>
                </a:solidFill>
                <a:latin typeface="Titillium Web"/>
              </a:defRPr>
            </a:lvl6pPr>
            <a:lvl7pPr marL="2743200" lvl="6" algn="l" rtl="0">
              <a:lnSpc>
                <a:spcPct val="100000"/>
              </a:lnSpc>
              <a:spcBef>
                <a:spcPts val="0"/>
              </a:spcBef>
              <a:spcAft>
                <a:spcPts val="0"/>
              </a:spcAft>
              <a:defRPr lang="en-US" sz="1800" dirty="0">
                <a:solidFill>
                  <a:schemeClr val="tx1"/>
                </a:solidFill>
                <a:latin typeface="Titillium Web"/>
              </a:defRPr>
            </a:lvl7pPr>
            <a:lvl8pPr marL="3200400" lvl="7" algn="l" rtl="0">
              <a:lnSpc>
                <a:spcPct val="100000"/>
              </a:lnSpc>
              <a:spcBef>
                <a:spcPts val="0"/>
              </a:spcBef>
              <a:spcAft>
                <a:spcPts val="0"/>
              </a:spcAft>
              <a:defRPr lang="en-US" sz="1800" dirty="0">
                <a:solidFill>
                  <a:schemeClr val="tx1"/>
                </a:solidFill>
                <a:latin typeface="Titillium Web"/>
              </a:defRPr>
            </a:lvl8pPr>
            <a:lvl9pPr marL="3657600" lvl="8" algn="l" rtl="0">
              <a:lnSpc>
                <a:spcPct val="100000"/>
              </a:lnSpc>
              <a:spcBef>
                <a:spcPts val="0"/>
              </a:spcBef>
              <a:spcAft>
                <a:spcPts val="0"/>
              </a:spcAft>
              <a:defRPr lang="en-US" sz="1800" dirty="0">
                <a:solidFill>
                  <a:schemeClr val="tx1"/>
                </a:solidFill>
                <a:latin typeface="Titillium Web"/>
              </a:defRPr>
            </a:lvl9pPr>
          </a:lstStyle>
          <a:p>
            <a:pPr marL="0" lvl="0" algn="l" rtl="0">
              <a:lnSpc>
                <a:spcPct val="100000"/>
              </a:lnSpc>
              <a:spcBef>
                <a:spcPct val="0"/>
              </a:spcBef>
              <a:spcAft>
                <a:spcPts val="0"/>
              </a:spcAft>
              <a:buNone/>
            </a:pPr>
            <a:endParaRPr lang="en-US" sz="2400" b="1" i="0" dirty="0">
              <a:solidFill>
                <a:srgbClr val="738EE4"/>
              </a:solidFill>
              <a:latin typeface="Ubuntu-medium"/>
            </a:endParaRPr>
          </a:p>
        </p:txBody>
      </p:sp>
      <p:pic>
        <p:nvPicPr>
          <p:cNvPr id="6" name="Picture 5">
            <a:extLst>
              <a:ext uri="{0357A6F7-B5B5-42A3-B268-C8A0624E51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501B9C-BB9B-4A2F-8256-78FC7911A04A}"/>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E990FC1A-A1C3-40BE-BFAD-C5B15ACC28B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0D52D3F6-0001-4E76-8932-E655CDE039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DD6E77-0FB1-4BF4-9179-A2A7E162DB7F}"/>
              </a:ext>
            </a:extLst>
          </p:cNvPr>
          <p:cNvSpPr>
            <a:spLocks noGrp="1"/>
          </p:cNvSpPr>
          <p:nvPr>
            <p:ph type="body"/>
          </p:nvPr>
        </p:nvSpPr>
        <p:spPr>
          <a:xfrm>
            <a:off x="458485" y="1002277"/>
            <a:ext cx="7826568" cy="3469605"/>
          </a:xfrm>
        </p:spPr>
        <p:txBody>
          <a:bodyPr vert="horz" rtlCol="0">
            <a:normAutofit fontScale="77500" lnSpcReduction="20000"/>
          </a:bodyPr>
          <a:lstStyle/>
          <a:p>
            <a:endParaRPr/>
          </a:p>
          <a:p>
            <a:pPr marL="342900" indent="-342900" algn="just">
              <a:buFont typeface="Wingdings"/>
              <a:buChar char=""/>
            </a:pPr>
            <a:r>
              <a:rPr lang="en-US" sz="2000" b="0" dirty="0">
                <a:solidFill>
                  <a:schemeClr val="tx1"/>
                </a:solidFill>
                <a:latin typeface="Roboto"/>
              </a:rPr>
              <a:t>Our proposed Web application is for distributing, finding, and analyzing the prices of vaccination, medication, and testing kits from all nearest pharmacies and concluding the best one for user's selection</a:t>
            </a:r>
          </a:p>
          <a:p>
            <a:pPr marL="342900" indent="-342900" algn="just">
              <a:buFont typeface="Wingdings"/>
              <a:buChar char=""/>
            </a:pPr>
            <a:r>
              <a:rPr lang="en-US" sz="2000" b="0" dirty="0">
                <a:solidFill>
                  <a:schemeClr val="tx1"/>
                </a:solidFill>
                <a:latin typeface="Roboto"/>
              </a:rPr>
              <a:t>Client Server Architecture</a:t>
            </a:r>
          </a:p>
          <a:p>
            <a:pPr marL="342900" indent="-342900" algn="just">
              <a:buFont typeface="Wingdings"/>
              <a:buChar char=""/>
            </a:pPr>
            <a:r>
              <a:rPr lang="en-US" sz="2000" b="0" dirty="0">
                <a:solidFill>
                  <a:schemeClr val="tx1"/>
                </a:solidFill>
                <a:latin typeface="Roboto"/>
              </a:rPr>
              <a:t>It involves the implementation of minimizing face-to-face contacts and even contact less transactions if they desire</a:t>
            </a:r>
          </a:p>
          <a:p>
            <a:pPr marL="342900" indent="-342900" algn="just">
              <a:buFont typeface="Wingdings"/>
              <a:buChar char=""/>
            </a:pPr>
            <a:r>
              <a:rPr lang="en-US" sz="2000" b="0" dirty="0">
                <a:solidFill>
                  <a:schemeClr val="tx1"/>
                </a:solidFill>
                <a:latin typeface="Roboto"/>
              </a:rPr>
              <a:t>It also contains additional features such as origin of covid, symptoms and corresponding potential remedies, myths and truths of covid that could allow people to have a basic understanding and minimize unnecessary panicking</a:t>
            </a:r>
          </a:p>
          <a:p>
            <a:pPr marL="342900" indent="-342900" algn="just">
              <a:buFont typeface="Wingdings"/>
              <a:buChar char=""/>
            </a:pPr>
            <a:r>
              <a:rPr lang="en-US" sz="2000" b="0" dirty="0">
                <a:solidFill>
                  <a:schemeClr val="tx1"/>
                </a:solidFill>
                <a:latin typeface="Roboto"/>
              </a:rPr>
              <a:t>It also allow people to follow covid regulations such as isolating and minimizing the outside travels results in less social gatherings</a:t>
            </a:r>
          </a:p>
          <a:p>
            <a:endParaRPr lang="en-US" sz="1800" dirty="0"/>
          </a:p>
        </p:txBody>
      </p:sp>
      <p:sp>
        <p:nvSpPr>
          <p:cNvPr id="3" name="Title 1">
            <a:extLst>
              <a:ext uri="{E451F0F3-6508-40E2-9233-D4240B0536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2FFB68-D82C-4C40-AA82-659392CD8306}"/>
              </a:ext>
            </a:extLst>
          </p:cNvPr>
          <p:cNvSpPr>
            <a:spLocks noGrp="1"/>
          </p:cNvSpPr>
          <p:nvPr>
            <p:ph type="title" idx="1"/>
          </p:nvPr>
        </p:nvSpPr>
        <p:spPr>
          <a:xfrm>
            <a:off x="187366" y="354339"/>
            <a:ext cx="8209578" cy="1342624"/>
          </a:xfrm>
        </p:spPr>
        <p:txBody>
          <a:bodyPr rtlCol="0"/>
          <a:lstStyle/>
          <a:p>
            <a:r>
              <a:rPr lang="en-US" sz="3200" b="1" dirty="0">
                <a:solidFill>
                  <a:schemeClr val="accent3">
                    <a:lumMod val="50000"/>
                  </a:schemeClr>
                </a:solidFill>
                <a:latin typeface="Roboto"/>
              </a:rPr>
              <a:t>Conceptualization and Justification</a:t>
            </a:r>
          </a:p>
        </p:txBody>
      </p:sp>
      <p:pic>
        <p:nvPicPr>
          <p:cNvPr id="4" name="Picture 3">
            <a:extLst>
              <a:ext uri="{9B3280C4-233F-496F-A601-F753CB9D5B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A92523-3CCD-4955-A1AB-42F4506F2B9F}"/>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9E789851-D6BA-416D-8677-2E515DE6430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5E6A996E-CEA2-415D-B7D6-83E6A1BB83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1995C5-75D7-4D8F-A66B-B9D84131740F}"/>
              </a:ext>
            </a:extLst>
          </p:cNvPr>
          <p:cNvSpPr>
            <a:spLocks noGrp="1"/>
          </p:cNvSpPr>
          <p:nvPr>
            <p:ph type="body"/>
          </p:nvPr>
        </p:nvSpPr>
        <p:spPr>
          <a:xfrm>
            <a:off x="461124" y="1021946"/>
            <a:ext cx="7793192" cy="458933"/>
          </a:xfrm>
        </p:spPr>
        <p:txBody>
          <a:bodyPr vert="horz" rtlCol="0" anchor="t">
            <a:normAutofit/>
          </a:bodyPr>
          <a:lstStyle/>
          <a:p>
            <a:r>
              <a:rPr lang="en-US" b="1" dirty="0">
                <a:solidFill>
                  <a:schemeClr val="accent3">
                    <a:lumMod val="50000"/>
                  </a:schemeClr>
                </a:solidFill>
                <a:latin typeface="Roboto"/>
              </a:rPr>
              <a:t>Market Research:</a:t>
            </a:r>
          </a:p>
        </p:txBody>
      </p:sp>
      <p:sp>
        <p:nvSpPr>
          <p:cNvPr id="3" name="Title 1">
            <a:extLst>
              <a:ext uri="{0F48E6B9-9E80-4A91-A2E0-2CEA909030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8585F6-63BE-4F29-BDED-A20FF45E4627}"/>
              </a:ext>
            </a:extLst>
          </p:cNvPr>
          <p:cNvSpPr>
            <a:spLocks noGrp="1"/>
          </p:cNvSpPr>
          <p:nvPr>
            <p:ph type="title" idx="1"/>
          </p:nvPr>
        </p:nvSpPr>
        <p:spPr>
          <a:xfrm>
            <a:off x="407860" y="183746"/>
            <a:ext cx="7490278" cy="1297133"/>
          </a:xfrm>
        </p:spPr>
        <p:txBody>
          <a:bodyPr rtlCol="0"/>
          <a:lstStyle/>
          <a:p>
            <a:r>
              <a:rPr lang="en-US" sz="3200" b="1" dirty="0">
                <a:solidFill>
                  <a:schemeClr val="accent3">
                    <a:lumMod val="50000"/>
                  </a:schemeClr>
                </a:solidFill>
                <a:latin typeface="Roboto"/>
              </a:rPr>
              <a:t>Market Research and Limitations</a:t>
            </a:r>
          </a:p>
        </p:txBody>
      </p:sp>
      <p:sp>
        <p:nvSpPr>
          <p:cNvPr id="4" name="TextBox 3">
            <a:extLst>
              <a:ext uri="{4EB289EA-2372-4D57-8DBF-0EB8EB4594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8A00F9-78DE-48C3-8F28-10489745066E}"/>
              </a:ext>
            </a:extLst>
          </p:cNvPr>
          <p:cNvSpPr txBox="1"/>
          <p:nvPr/>
        </p:nvSpPr>
        <p:spPr>
          <a:xfrm>
            <a:off x="612581" y="1423968"/>
            <a:ext cx="7641736" cy="1573508"/>
          </a:xfrm>
          <a:prstGeom prst="rect">
            <a:avLst/>
          </a:prstGeom>
        </p:spPr>
        <p:txBody>
          <a:bodyPr vert="horz" lIns="95250" tIns="47625" rIns="95250" bIns="47625" rtlCol="0" anchor="t">
            <a:spAutoFit/>
          </a:bodyPr>
          <a:lstStyle/>
          <a:p>
            <a:pPr marL="342900" indent="-342900" algn="just">
              <a:buFont typeface="Wingdings"/>
              <a:buChar char=""/>
              <a:defRPr lang="en-US" sz="1400" dirty="0"/>
            </a:pPr>
            <a:r>
              <a:rPr lang="en-US" sz="1600" b="0" dirty="0">
                <a:latin typeface="Roboto"/>
              </a:rPr>
              <a:t>Due</a:t>
            </a:r>
            <a:r>
              <a:rPr lang="en-US" sz="1600" b="0" dirty="0" err="1">
                <a:latin typeface="Roboto"/>
              </a:rPr>
              <a:t> </a:t>
            </a:r>
            <a:r>
              <a:rPr lang="en-US" sz="1600" b="0" dirty="0">
                <a:latin typeface="Roboto"/>
              </a:rPr>
              <a:t>to</a:t>
            </a:r>
            <a:r>
              <a:rPr lang="en-US" sz="1600" b="0" dirty="0" err="1">
                <a:latin typeface="Roboto"/>
              </a:rPr>
              <a:t> </a:t>
            </a:r>
            <a:r>
              <a:rPr lang="en-US" sz="1600" b="0" dirty="0">
                <a:latin typeface="Roboto"/>
              </a:rPr>
              <a:t>present</a:t>
            </a:r>
            <a:r>
              <a:rPr lang="en-US" sz="1600" b="0" dirty="0" err="1">
                <a:latin typeface="Roboto"/>
              </a:rPr>
              <a:t> </a:t>
            </a:r>
            <a:r>
              <a:rPr lang="en-US" sz="1600" b="0" dirty="0">
                <a:latin typeface="Roboto"/>
              </a:rPr>
              <a:t>covid</a:t>
            </a:r>
            <a:r>
              <a:rPr lang="en-US" sz="1600" b="0" dirty="0" err="1">
                <a:latin typeface="Roboto"/>
              </a:rPr>
              <a:t> </a:t>
            </a:r>
            <a:r>
              <a:rPr lang="en-US" sz="1600" b="0" dirty="0">
                <a:latin typeface="Roboto"/>
              </a:rPr>
              <a:t>crisis</a:t>
            </a:r>
            <a:r>
              <a:rPr lang="en-US" sz="1600" b="0" dirty="0" err="1">
                <a:latin typeface="Roboto"/>
              </a:rPr>
              <a:t>,</a:t>
            </a:r>
            <a:r>
              <a:rPr lang="en-US" sz="1600" b="0" dirty="0">
                <a:latin typeface="Roboto"/>
              </a:rPr>
              <a:t> covid related applications are getting more popularity as people are looking  for the covid resources</a:t>
            </a:r>
          </a:p>
          <a:p>
            <a:pPr marL="342900" indent="-342900" algn="just">
              <a:buFont typeface="Wingdings"/>
              <a:buChar char=""/>
              <a:defRPr lang="en-US" sz="1400" dirty="0"/>
            </a:pPr>
            <a:r>
              <a:rPr lang="en-US" sz="1600" b="0" dirty="0">
                <a:latin typeface="Roboto"/>
              </a:rPr>
              <a:t>According to the survey by the Accelerated Strategy Group (ASG) on the impact of COVID-19 on software teams, which revealed that in the global market 60% of the businesses questioned relied on digital technologies to develop COVID-secure contactless services</a:t>
            </a:r>
          </a:p>
        </p:txBody>
      </p:sp>
      <p:sp>
        <p:nvSpPr>
          <p:cNvPr id="5" name="TextBox 4">
            <a:extLst>
              <a:ext uri="{229482A6-4B52-407C-A8AC-1AD3E63E95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39A716-440B-4224-8B34-54B965CE9EDD}"/>
              </a:ext>
            </a:extLst>
          </p:cNvPr>
          <p:cNvSpPr txBox="1"/>
          <p:nvPr/>
        </p:nvSpPr>
        <p:spPr>
          <a:xfrm>
            <a:off x="2067067" y="3442278"/>
            <a:ext cx="1905000" cy="308552"/>
          </a:xfrm>
          <a:prstGeom prst="rect">
            <a:avLst/>
          </a:prstGeom>
        </p:spPr>
        <p:txBody>
          <a:bodyPr vert="horz" lIns="95250" tIns="47625" rIns="95250" bIns="47625" rtlCol="0" anchor="t">
            <a:spAutoFit/>
          </a:bodyPr>
          <a:lstStyle/>
          <a:p>
            <a:pPr>
              <a:defRPr lang="en-US" sz="1400" dirty="0"/>
            </a:pPr>
            <a:endParaRPr lang="en-US" b="0" dirty="0">
              <a:latin typeface="Roboto"/>
            </a:endParaRPr>
          </a:p>
        </p:txBody>
      </p:sp>
      <p:sp>
        <p:nvSpPr>
          <p:cNvPr id="6" name="TextBox 5">
            <a:extLst>
              <a:ext uri="{006C88A8-4BEE-438E-B0E9-212F4F2E01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DD1311-D058-49B0-846A-CAD7FD26EE20}"/>
              </a:ext>
            </a:extLst>
          </p:cNvPr>
          <p:cNvSpPr txBox="1"/>
          <p:nvPr/>
        </p:nvSpPr>
        <p:spPr>
          <a:xfrm>
            <a:off x="612581" y="3371850"/>
            <a:ext cx="7490278" cy="1527467"/>
          </a:xfrm>
          <a:prstGeom prst="rect">
            <a:avLst/>
          </a:prstGeom>
        </p:spPr>
        <p:txBody>
          <a:bodyPr vert="horz" lIns="95250" tIns="47625" rIns="95250" bIns="47625" rtlCol="0" anchor="t">
            <a:spAutoFit/>
          </a:bodyPr>
          <a:lstStyle/>
          <a:p>
            <a:pPr marL="342900" indent="-342900" algn="just">
              <a:buFont typeface="Wingdings"/>
              <a:buChar char=""/>
              <a:defRPr lang="en-US" sz="1400" dirty="0"/>
            </a:pPr>
            <a:r>
              <a:rPr lang="en-US" sz="1600" b="0" dirty="0">
                <a:latin typeface="Roboto"/>
              </a:rPr>
              <a:t>As per the current market there are some individual sites for some individual test centers and vaccine centers but there is no site which can collaborate all three covid needs at one point.</a:t>
            </a:r>
          </a:p>
          <a:p>
            <a:pPr>
              <a:defRPr lang="en-US" sz="1400" dirty="0"/>
            </a:pPr>
            <a:endParaRPr lang="en-US" sz="1600" b="0" dirty="0">
              <a:latin typeface="Roboto"/>
            </a:endParaRPr>
          </a:p>
          <a:p>
            <a:pPr marL="342900" indent="-342900">
              <a:buFont typeface="Wingdings"/>
              <a:buChar char=""/>
              <a:defRPr lang="en-US" sz="1400" dirty="0"/>
            </a:pPr>
            <a:endParaRPr lang="en-US" sz="1600" b="0" dirty="0">
              <a:latin typeface="Roboto"/>
            </a:endParaRPr>
          </a:p>
          <a:p>
            <a:pPr>
              <a:defRPr lang="en-US" sz="1400" dirty="0"/>
            </a:pPr>
            <a:endParaRPr lang="en-US" sz="1600" b="0" dirty="0">
              <a:latin typeface="Roboto"/>
            </a:endParaRPr>
          </a:p>
        </p:txBody>
      </p:sp>
      <p:sp>
        <p:nvSpPr>
          <p:cNvPr id="7" name="TextBox 6">
            <a:extLst>
              <a:ext uri="{219AF077-9068-41D5-B0BF-939F7F6CF2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A2F9EF-512B-43C6-8EE4-25C3942FFD5F}"/>
              </a:ext>
            </a:extLst>
          </p:cNvPr>
          <p:cNvSpPr txBox="1">
            <a:spLocks noGrp="1"/>
          </p:cNvSpPr>
          <p:nvPr/>
        </p:nvSpPr>
        <p:spPr>
          <a:xfrm>
            <a:off x="451637" y="3010100"/>
            <a:ext cx="7793192" cy="458933"/>
          </a:xfrm>
          <a:prstGeom prst="rect">
            <a:avLst/>
          </a:prstGeom>
          <a:ln w="0">
            <a:noFill/>
            <a:round/>
          </a:ln>
          <a:effectLst/>
        </p:spPr>
        <p:txBody>
          <a:bodyPr vert="horz" lIns="91440" tIns="93600" rIns="91440" bIns="45720" numCol="1" spcCol="0" rtlCol="0" anchor="t">
            <a:normAutofit/>
          </a:bodyPr>
          <a:lstStyle>
            <a:lvl1pPr marL="0" lvl="0" indent="0" algn="l" rtl="0">
              <a:lnSpc>
                <a:spcPct val="100000"/>
              </a:lnSpc>
              <a:spcBef>
                <a:spcPts val="1200"/>
              </a:spcBef>
              <a:spcAft>
                <a:spcPts val="0"/>
              </a:spcAft>
              <a:buClr>
                <a:schemeClr val="accent1"/>
              </a:buClr>
              <a:buFont typeface="Source Sans Pro"/>
              <a:buNone/>
              <a:defRPr lang="en-US" sz="1600" b="0" i="0" dirty="0">
                <a:solidFill>
                  <a:schemeClr val="tx1">
                    <a:lumMod val="65000"/>
                    <a:lumOff val="35000"/>
                  </a:schemeClr>
                </a:solidFill>
                <a:latin typeface="Titillium Web"/>
              </a:defRPr>
            </a:lvl1pPr>
            <a:lvl2pPr marL="457200" lvl="1" indent="0" algn="l" rtl="0">
              <a:lnSpc>
                <a:spcPct val="100000"/>
              </a:lnSpc>
              <a:spcBef>
                <a:spcPts val="300"/>
              </a:spcBef>
              <a:spcAft>
                <a:spcPts val="0"/>
              </a:spcAft>
              <a:buClr>
                <a:schemeClr val="tx1">
                  <a:lumMod val="50000"/>
                  <a:lumOff val="50000"/>
                </a:schemeClr>
              </a:buClr>
              <a:buFont typeface="Arial"/>
              <a:buNone/>
              <a:defRPr lang="en-US" sz="1800" b="0" i="0" dirty="0">
                <a:solidFill>
                  <a:schemeClr val="tx1">
                    <a:tint val="75000"/>
                  </a:schemeClr>
                </a:solidFill>
                <a:latin typeface="Titillium Web"/>
              </a:defRPr>
            </a:lvl2pPr>
            <a:lvl3pPr marL="914400" lvl="2" indent="0" algn="l" rtl="0">
              <a:lnSpc>
                <a:spcPct val="100000"/>
              </a:lnSpc>
              <a:spcBef>
                <a:spcPts val="300"/>
              </a:spcBef>
              <a:spcAft>
                <a:spcPts val="0"/>
              </a:spcAft>
              <a:buClr>
                <a:schemeClr val="tx1">
                  <a:lumMod val="50000"/>
                  <a:lumOff val="50000"/>
                </a:schemeClr>
              </a:buClr>
              <a:buFont typeface="Arial"/>
              <a:buNone/>
              <a:defRPr lang="en-US" sz="1600" b="0" i="0" dirty="0">
                <a:solidFill>
                  <a:schemeClr val="tx1">
                    <a:tint val="75000"/>
                  </a:schemeClr>
                </a:solidFill>
                <a:latin typeface="Titillium Web"/>
              </a:defRPr>
            </a:lvl3pPr>
            <a:lvl4pPr marL="1371600" lvl="3" indent="0" algn="l" rtl="0">
              <a:lnSpc>
                <a:spcPct val="100000"/>
              </a:lnSpc>
              <a:spcBef>
                <a:spcPts val="300"/>
              </a:spcBef>
              <a:spcAft>
                <a:spcPts val="0"/>
              </a:spcAft>
              <a:buClr>
                <a:schemeClr val="tx1">
                  <a:lumMod val="50000"/>
                  <a:lumOff val="50000"/>
                </a:schemeClr>
              </a:buClr>
              <a:buFont typeface="Arial"/>
              <a:buNone/>
              <a:defRPr lang="en-US" sz="1400" b="0" i="0" dirty="0">
                <a:solidFill>
                  <a:schemeClr val="tx1">
                    <a:tint val="75000"/>
                  </a:schemeClr>
                </a:solidFill>
                <a:latin typeface="Titillium Web"/>
              </a:defRPr>
            </a:lvl4pPr>
            <a:lvl5pPr marL="1828800" lvl="4" indent="0" algn="l" rtl="0">
              <a:lnSpc>
                <a:spcPct val="100000"/>
              </a:lnSpc>
              <a:spcBef>
                <a:spcPts val="300"/>
              </a:spcBef>
              <a:spcAft>
                <a:spcPts val="0"/>
              </a:spcAft>
              <a:buClr>
                <a:schemeClr val="tx1">
                  <a:lumMod val="50000"/>
                  <a:lumOff val="50000"/>
                </a:schemeClr>
              </a:buClr>
              <a:buFont typeface="Arial"/>
              <a:buNone/>
              <a:defRPr lang="en-US" sz="1400" b="0" i="0" dirty="0">
                <a:solidFill>
                  <a:schemeClr val="tx1">
                    <a:tint val="75000"/>
                  </a:schemeClr>
                </a:solidFill>
                <a:latin typeface="Titillium Web"/>
              </a:defRPr>
            </a:lvl5pPr>
            <a:lvl6pPr marL="2286000" lvl="5" indent="0" algn="l" rtl="0">
              <a:lnSpc>
                <a:spcPct val="100000"/>
              </a:lnSpc>
              <a:spcBef>
                <a:spcPct val="20000"/>
              </a:spcBef>
              <a:spcAft>
                <a:spcPts val="0"/>
              </a:spcAft>
              <a:buFont typeface="Arial"/>
              <a:buNone/>
              <a:defRPr lang="en-US" sz="1400" b="0" i="0" dirty="0">
                <a:solidFill>
                  <a:schemeClr val="tx1">
                    <a:tint val="75000"/>
                  </a:schemeClr>
                </a:solidFill>
                <a:latin typeface="Titillium Web"/>
              </a:defRPr>
            </a:lvl6pPr>
            <a:lvl7pPr marL="2743200" lvl="6" indent="0" algn="l" rtl="0">
              <a:lnSpc>
                <a:spcPct val="100000"/>
              </a:lnSpc>
              <a:spcBef>
                <a:spcPct val="20000"/>
              </a:spcBef>
              <a:spcAft>
                <a:spcPts val="0"/>
              </a:spcAft>
              <a:buFont typeface="Arial"/>
              <a:buNone/>
              <a:defRPr lang="en-US" sz="1400" b="0" i="0" dirty="0">
                <a:solidFill>
                  <a:schemeClr val="tx1">
                    <a:tint val="75000"/>
                  </a:schemeClr>
                </a:solidFill>
                <a:latin typeface="Titillium Web"/>
              </a:defRPr>
            </a:lvl7pPr>
            <a:lvl8pPr marL="3200400" lvl="7" indent="0" algn="l" rtl="0">
              <a:lnSpc>
                <a:spcPct val="100000"/>
              </a:lnSpc>
              <a:spcBef>
                <a:spcPct val="20000"/>
              </a:spcBef>
              <a:spcAft>
                <a:spcPts val="0"/>
              </a:spcAft>
              <a:buFont typeface="Arial"/>
              <a:buNone/>
              <a:defRPr lang="en-US" sz="1400" b="0" i="0" dirty="0">
                <a:solidFill>
                  <a:schemeClr val="tx1">
                    <a:tint val="75000"/>
                  </a:schemeClr>
                </a:solidFill>
                <a:latin typeface="Titillium Web"/>
              </a:defRPr>
            </a:lvl8pPr>
            <a:lvl9pPr marL="3657600" lvl="8" indent="0" algn="l" rtl="0">
              <a:lnSpc>
                <a:spcPct val="100000"/>
              </a:lnSpc>
              <a:spcBef>
                <a:spcPct val="20000"/>
              </a:spcBef>
              <a:spcAft>
                <a:spcPts val="0"/>
              </a:spcAft>
              <a:buFont typeface="Arial"/>
              <a:buNone/>
              <a:defRPr lang="en-US" sz="1400" b="0" i="0" dirty="0">
                <a:solidFill>
                  <a:schemeClr val="tx1">
                    <a:tint val="75000"/>
                  </a:schemeClr>
                </a:solidFill>
                <a:latin typeface="Titillium Web"/>
              </a:defRPr>
            </a:lvl9pPr>
          </a:lstStyle>
          <a:p>
            <a:pPr marL="0" lvl="0" indent="0" algn="l" rtl="0">
              <a:lnSpc>
                <a:spcPct val="100000"/>
              </a:lnSpc>
              <a:spcBef>
                <a:spcPts val="1200"/>
              </a:spcBef>
              <a:spcAft>
                <a:spcPts val="0"/>
              </a:spcAft>
              <a:buClr>
                <a:schemeClr val="accent1"/>
              </a:buClr>
              <a:buFont typeface="Source Sans Pro"/>
              <a:buNone/>
            </a:pPr>
            <a:r>
              <a:rPr lang="en-US" sz="1600" b="1" i="0" dirty="0">
                <a:solidFill>
                  <a:schemeClr val="accent3">
                    <a:lumMod val="50000"/>
                  </a:schemeClr>
                </a:solidFill>
                <a:latin typeface="Roboto"/>
              </a:rPr>
              <a:t>Limitations:</a:t>
            </a:r>
          </a:p>
        </p:txBody>
      </p:sp>
      <p:pic>
        <p:nvPicPr>
          <p:cNvPr id="8" name="Picture 7">
            <a:extLst>
              <a:ext uri="{F34C5C39-AD0F-4C1C-9B51-F6CA1165DE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6438C9-A2CD-49D1-966E-C29656C9C2C9}"/>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D888B22C-AB47-4389-9EFE-EB8BFB40E3A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7F8C1A3A-F577-417F-BB29-027C973621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F087A3-9AEE-4FBE-959C-1088BF8DA6E3}"/>
              </a:ext>
            </a:extLst>
          </p:cNvPr>
          <p:cNvSpPr>
            <a:spLocks noGrp="1"/>
          </p:cNvSpPr>
          <p:nvPr>
            <p:ph type="title" idx="1"/>
          </p:nvPr>
        </p:nvSpPr>
        <p:spPr>
          <a:xfrm>
            <a:off x="250288" y="399830"/>
            <a:ext cx="7681979" cy="1090831"/>
          </a:xfrm>
        </p:spPr>
        <p:txBody>
          <a:bodyPr rtlCol="0"/>
          <a:lstStyle/>
          <a:p>
            <a:r>
              <a:rPr lang="en-US" sz="3200" b="1" dirty="0">
                <a:solidFill>
                  <a:schemeClr val="accent3">
                    <a:lumMod val="50000"/>
                  </a:schemeClr>
                </a:solidFill>
                <a:latin typeface="Roboto"/>
              </a:rPr>
              <a:t>Target Market and Value Propositions</a:t>
            </a:r>
          </a:p>
        </p:txBody>
      </p:sp>
      <p:sp>
        <p:nvSpPr>
          <p:cNvPr id="3" name="TextBox 2">
            <a:extLst>
              <a:ext uri="{1FA848DB-C2E0-465D-8993-681D835E88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EED9AF-4F3A-40A0-9044-2E551276A529}"/>
              </a:ext>
            </a:extLst>
          </p:cNvPr>
          <p:cNvSpPr txBox="1"/>
          <p:nvPr/>
        </p:nvSpPr>
        <p:spPr>
          <a:xfrm>
            <a:off x="592197" y="1258366"/>
            <a:ext cx="7258469" cy="2959684"/>
          </a:xfrm>
          <a:prstGeom prst="rect">
            <a:avLst/>
          </a:prstGeom>
        </p:spPr>
        <p:txBody>
          <a:bodyPr vert="horz" lIns="95250" tIns="47625" rIns="95250" bIns="47625" rtlCol="0" anchor="t">
            <a:spAutoFit/>
          </a:bodyPr>
          <a:lstStyle/>
          <a:p>
            <a:pPr marL="342900" indent="-342900" algn="just">
              <a:buFont typeface="Wingdings"/>
              <a:buChar char=""/>
              <a:defRPr lang="en-US" sz="1400" dirty="0"/>
            </a:pPr>
            <a:r>
              <a:rPr lang="en-US" sz="1600" b="0" dirty="0">
                <a:solidFill>
                  <a:schemeClr val="tx1"/>
                </a:solidFill>
                <a:latin typeface="Roboto"/>
              </a:rPr>
              <a:t>Our aim is to offer a global market web application where it helps in having the awareness of covid 19 and variants to take specific preventative actions</a:t>
            </a:r>
          </a:p>
          <a:p>
            <a:pPr marL="342900" indent="-342900" algn="just">
              <a:buFont typeface="Wingdings"/>
              <a:buChar char=""/>
              <a:defRPr lang="en-US" sz="1400" dirty="0"/>
            </a:pPr>
            <a:endParaRPr lang="en-US" sz="1600" b="0" dirty="0">
              <a:solidFill>
                <a:schemeClr val="tx1"/>
              </a:solidFill>
              <a:latin typeface="Roboto"/>
            </a:endParaRPr>
          </a:p>
          <a:p>
            <a:pPr marL="342900" indent="-342900" algn="just">
              <a:buFont typeface="Wingdings"/>
              <a:buChar char=""/>
              <a:defRPr lang="en-US" sz="1400" dirty="0"/>
            </a:pPr>
            <a:r>
              <a:rPr lang="en-US" sz="1600" b="0" dirty="0">
                <a:solidFill>
                  <a:schemeClr val="tx1"/>
                </a:solidFill>
                <a:latin typeface="Roboto"/>
              </a:rPr>
              <a:t>People can access this portal and find the resources according to their needs whenever they are in crisis and eliminate the risks/damages</a:t>
            </a:r>
          </a:p>
          <a:p>
            <a:pPr marL="342900" indent="-342900" algn="just">
              <a:buFont typeface="Arial"/>
              <a:buChar char="•"/>
              <a:defRPr lang="en-US" sz="1400" dirty="0"/>
            </a:pPr>
            <a:endParaRPr lang="en-US" sz="1600" b="0" dirty="0">
              <a:solidFill>
                <a:schemeClr val="tx1"/>
              </a:solidFill>
              <a:latin typeface="Roboto"/>
            </a:endParaRPr>
          </a:p>
          <a:p>
            <a:pPr marL="342900" indent="-342900">
              <a:buFont typeface="Wingdings"/>
              <a:buChar char=""/>
              <a:defRPr lang="en-US" sz="1400" dirty="0"/>
            </a:pPr>
            <a:r>
              <a:rPr lang="en-US" sz="1600" b="0" dirty="0">
                <a:solidFill>
                  <a:schemeClr val="tx1"/>
                </a:solidFill>
                <a:latin typeface="Roboto"/>
              </a:rPr>
              <a:t>Ease of access</a:t>
            </a:r>
          </a:p>
          <a:p>
            <a:pPr marL="0" indent="0">
              <a:buFont typeface="Arial"/>
              <a:buNone/>
              <a:defRPr lang="en-US" sz="1400" dirty="0"/>
            </a:pPr>
            <a:endParaRPr lang="en-US" sz="1600" b="0" dirty="0">
              <a:solidFill>
                <a:schemeClr val="tx1"/>
              </a:solidFill>
              <a:latin typeface="Roboto"/>
            </a:endParaRPr>
          </a:p>
          <a:p>
            <a:pPr marL="342900" indent="-342900">
              <a:buFont typeface="Wingdings"/>
              <a:buChar char=""/>
              <a:defRPr lang="en-US" sz="1400" dirty="0"/>
            </a:pPr>
            <a:r>
              <a:rPr lang="en-US" sz="1600" b="0" dirty="0">
                <a:solidFill>
                  <a:schemeClr val="tx1"/>
                </a:solidFill>
                <a:latin typeface="Roboto"/>
              </a:rPr>
              <a:t>Customer friendly</a:t>
            </a:r>
          </a:p>
          <a:p>
            <a:pPr>
              <a:defRPr lang="en-US" sz="1400" dirty="0"/>
            </a:pPr>
            <a:endParaRPr lang="en-US" sz="1600" b="0" dirty="0">
              <a:solidFill>
                <a:schemeClr val="tx1"/>
              </a:solidFill>
              <a:latin typeface="Roboto"/>
            </a:endParaRPr>
          </a:p>
          <a:p>
            <a:pPr>
              <a:defRPr lang="en-US" sz="1400" dirty="0"/>
            </a:pPr>
            <a:endParaRPr lang="en-US" dirty="0"/>
          </a:p>
        </p:txBody>
      </p:sp>
      <p:pic>
        <p:nvPicPr>
          <p:cNvPr id="4" name="Picture 3">
            <a:extLst>
              <a:ext uri="{DE26CA41-3A9E-4C8E-9DE1-9064868FA4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627D10-C7B1-4750-BA46-7279F8C8EF8E}"/>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3A8DDAC4-D3E8-4E60-970F-1FBA13EB78D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BE9107D7-48C3-4E2A-BE1E-CDACE0899F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0460AD-F4B7-4C79-9337-C172C7FDE99F}"/>
              </a:ext>
            </a:extLst>
          </p:cNvPr>
          <p:cNvSpPr>
            <a:spLocks noGrp="1"/>
          </p:cNvSpPr>
          <p:nvPr>
            <p:ph type="body"/>
          </p:nvPr>
        </p:nvSpPr>
        <p:spPr>
          <a:xfrm>
            <a:off x="838200" y="1369371"/>
            <a:ext cx="7472267" cy="3370602"/>
          </a:xfrm>
        </p:spPr>
        <p:txBody>
          <a:bodyPr vert="horz" rtlCol="0" anchor="t">
            <a:normAutofit/>
          </a:bodyPr>
          <a:lstStyle/>
          <a:p>
            <a:pPr marL="342900" indent="-342900">
              <a:buFont typeface="Wingdings"/>
              <a:buChar char=""/>
            </a:pPr>
            <a:r>
              <a:rPr lang="en-US" sz="1600" b="0" dirty="0">
                <a:solidFill>
                  <a:schemeClr val="tx1"/>
                </a:solidFill>
                <a:latin typeface="Roboto"/>
              </a:rPr>
              <a:t>We will collaborate with the Test centers, Pharmacies, Vaccination centers and get the required data.</a:t>
            </a:r>
          </a:p>
          <a:p>
            <a:pPr marL="342900" indent="-342900">
              <a:buFont typeface="Wingdings"/>
              <a:buChar char=""/>
            </a:pPr>
            <a:r>
              <a:rPr lang="en-US" sz="1600" b="0" dirty="0">
                <a:solidFill>
                  <a:schemeClr val="tx1"/>
                </a:solidFill>
                <a:latin typeface="Roboto"/>
              </a:rPr>
              <a:t>We do sponsored posts. For example, if our website grows in popularity we can find the companies reach out to us, so that we promote the trusted companies.</a:t>
            </a:r>
          </a:p>
          <a:p>
            <a:pPr marL="342900" indent="-342900">
              <a:buFont typeface="Wingdings"/>
              <a:buChar char=""/>
            </a:pPr>
            <a:r>
              <a:rPr lang="en-US" sz="1600" b="0" dirty="0">
                <a:solidFill>
                  <a:schemeClr val="tx1"/>
                </a:solidFill>
                <a:latin typeface="Roboto"/>
              </a:rPr>
              <a:t> We will monetize our website through Google adsense.</a:t>
            </a:r>
          </a:p>
          <a:p>
            <a:pPr marL="342900" indent="-342900">
              <a:buFont typeface="Wingdings"/>
              <a:buChar char=""/>
            </a:pPr>
            <a:endParaRPr lang="en-US" sz="1800" dirty="0">
              <a:solidFill>
                <a:schemeClr val="tx1"/>
              </a:solidFill>
            </a:endParaRPr>
          </a:p>
        </p:txBody>
      </p:sp>
      <p:sp>
        <p:nvSpPr>
          <p:cNvPr id="3" name="Title 1">
            <a:extLst>
              <a:ext uri="{67762623-C3BD-4F13-9787-AE2A42BD61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86034D-CB06-424B-A230-4DBB4A230F05}"/>
              </a:ext>
            </a:extLst>
          </p:cNvPr>
          <p:cNvSpPr>
            <a:spLocks noGrp="1"/>
          </p:cNvSpPr>
          <p:nvPr>
            <p:ph type="title" idx="1"/>
          </p:nvPr>
        </p:nvSpPr>
        <p:spPr>
          <a:xfrm>
            <a:off x="328260" y="278539"/>
            <a:ext cx="7490282" cy="1090829"/>
          </a:xfrm>
        </p:spPr>
        <p:txBody>
          <a:bodyPr rtlCol="0"/>
          <a:lstStyle/>
          <a:p>
            <a:r>
              <a:rPr lang="en-US" sz="3200" b="1" dirty="0">
                <a:solidFill>
                  <a:schemeClr val="accent3">
                    <a:lumMod val="50000"/>
                  </a:schemeClr>
                </a:solidFill>
                <a:latin typeface="Roboto"/>
              </a:rPr>
              <a:t>Business Model</a:t>
            </a:r>
          </a:p>
        </p:txBody>
      </p:sp>
      <p:pic>
        <p:nvPicPr>
          <p:cNvPr id="4" name="Picture 3">
            <a:extLst>
              <a:ext uri="{C09C9507-65C5-4A47-B375-A1033BF5B0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AB176A-E075-472F-A2FD-5F638F16D407}"/>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66A4D536-9221-4CBB-A076-D3871B698F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7A0451BE-231F-433A-8753-F7C0A5EF99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2B545D-161D-423C-A642-D6CB1CD85E37}"/>
              </a:ext>
            </a:extLst>
          </p:cNvPr>
          <p:cNvSpPr>
            <a:spLocks noGrp="1"/>
          </p:cNvSpPr>
          <p:nvPr>
            <p:ph type="body"/>
          </p:nvPr>
        </p:nvSpPr>
        <p:spPr>
          <a:xfrm>
            <a:off x="762000" y="3257550"/>
            <a:ext cx="5638800" cy="2266322"/>
          </a:xfrm>
        </p:spPr>
        <p:txBody>
          <a:bodyPr vert="horz" rtlCol="0">
            <a:normAutofit/>
          </a:bodyPr>
          <a:lstStyle/>
          <a:p>
            <a:pPr marL="342900" indent="-342900">
              <a:buFont typeface="Arial"/>
              <a:buChar char="•"/>
            </a:pPr>
            <a:endParaRPr lang="en-US" sz="4800" b="0" dirty="0">
              <a:solidFill>
                <a:schemeClr val="tx1"/>
              </a:solidFill>
              <a:latin typeface="Roboto"/>
            </a:endParaRPr>
          </a:p>
          <a:p>
            <a:endParaRPr lang="en-US" sz="4800" b="0" dirty="0">
              <a:solidFill>
                <a:schemeClr val="tx1"/>
              </a:solidFill>
              <a:latin typeface="Roboto"/>
            </a:endParaRPr>
          </a:p>
          <a:p>
            <a:endParaRPr lang="en-US" sz="4800" b="0" dirty="0">
              <a:solidFill>
                <a:schemeClr val="tx1"/>
              </a:solidFill>
              <a:latin typeface="Roboto"/>
            </a:endParaRPr>
          </a:p>
          <a:p>
            <a:endParaRPr lang="en-US" sz="4800" b="0" dirty="0">
              <a:solidFill>
                <a:schemeClr val="tx1"/>
              </a:solidFill>
              <a:latin typeface="Roboto"/>
            </a:endParaRPr>
          </a:p>
          <a:p>
            <a:endParaRPr lang="en-US" sz="4800" b="0" dirty="0">
              <a:solidFill>
                <a:schemeClr val="tx1"/>
              </a:solidFill>
              <a:latin typeface="Roboto"/>
            </a:endParaRPr>
          </a:p>
          <a:p>
            <a:endParaRPr lang="en-US" sz="4800" b="0" dirty="0">
              <a:solidFill>
                <a:schemeClr val="tx1"/>
              </a:solidFill>
              <a:latin typeface="Roboto"/>
            </a:endParaRPr>
          </a:p>
          <a:p>
            <a:endParaRPr lang="en-US" dirty="0"/>
          </a:p>
        </p:txBody>
      </p:sp>
      <p:sp>
        <p:nvSpPr>
          <p:cNvPr id="3" name="Title 1">
            <a:extLst>
              <a:ext uri="{6CFB9BF7-4DA5-4CE8-99BE-1F1AF844A1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5B99DE-5F25-4E64-9141-D0830CC4D2D9}"/>
              </a:ext>
            </a:extLst>
          </p:cNvPr>
          <p:cNvSpPr>
            <a:spLocks noGrp="1"/>
          </p:cNvSpPr>
          <p:nvPr>
            <p:ph type="title" idx="1"/>
          </p:nvPr>
        </p:nvSpPr>
        <p:spPr>
          <a:xfrm>
            <a:off x="284397" y="229228"/>
            <a:ext cx="7490278" cy="1090831"/>
          </a:xfrm>
        </p:spPr>
        <p:txBody>
          <a:bodyPr rtlCol="0"/>
          <a:lstStyle/>
          <a:p>
            <a:r>
              <a:rPr lang="en-US" sz="3200" b="1" dirty="0">
                <a:solidFill>
                  <a:schemeClr val="accent3">
                    <a:lumMod val="50000"/>
                  </a:schemeClr>
                </a:solidFill>
                <a:latin typeface="Roboto"/>
              </a:rPr>
              <a:t>Contributions of Team Members</a:t>
            </a:r>
          </a:p>
        </p:txBody>
      </p:sp>
      <p:pic>
        <p:nvPicPr>
          <p:cNvPr id="4" name="Picture 3">
            <a:extLst>
              <a:ext uri="{0ACA8DF1-5A34-47C6-A03B-C41FC9F870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C66E47-7495-4E06-8E3C-E55DDFF5CB65}"/>
              </a:ext>
            </a:extLst>
          </p:cNvPr>
          <p:cNvPicPr>
            <a:picLocks noChangeAspect="1"/>
          </p:cNvPicPr>
          <p:nvPr/>
        </p:nvPicPr>
        <p:blipFill>
          <a:blip r:embed="rId2"/>
          <a:stretch>
            <a:fillRect/>
          </a:stretch>
        </p:blipFill>
        <p:spPr>
          <a:xfrm>
            <a:off x="7683236" y="157629"/>
            <a:ext cx="1365904" cy="1260405"/>
          </a:xfrm>
          <a:prstGeom prst="rect">
            <a:avLst/>
          </a:prstGeom>
          <a:noFill/>
        </p:spPr>
      </p:pic>
      <p:sp>
        <p:nvSpPr>
          <p:cNvPr id="7" name="TextBox 6">
            <a:extLst>
              <a:ext uri="{FF2B5EF4-FFF2-40B4-BE49-F238E27FC236}">
                <a16:creationId xmlns:a16="http://schemas.microsoft.com/office/drawing/2014/main" id="{467C4931-86CA-5980-5603-0B98AFFC4B80}"/>
              </a:ext>
            </a:extLst>
          </p:cNvPr>
          <p:cNvSpPr txBox="1"/>
          <p:nvPr/>
        </p:nvSpPr>
        <p:spPr>
          <a:xfrm>
            <a:off x="794756" y="1237874"/>
            <a:ext cx="6979919" cy="181588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Roboto" panose="02000000000000000000" pitchFamily="2" charset="0"/>
                <a:ea typeface="Roboto" panose="02000000000000000000" pitchFamily="2" charset="0"/>
              </a:rPr>
              <a:t>Chandra Shekar Dileep </a:t>
            </a:r>
            <a:r>
              <a:rPr lang="en-US" sz="1600" dirty="0" err="1">
                <a:latin typeface="Roboto" panose="02000000000000000000" pitchFamily="2" charset="0"/>
                <a:ea typeface="Roboto" panose="02000000000000000000" pitchFamily="2" charset="0"/>
              </a:rPr>
              <a:t>Pasumarthi</a:t>
            </a:r>
            <a:r>
              <a:rPr lang="en-US" sz="1600" dirty="0">
                <a:latin typeface="Roboto" panose="02000000000000000000" pitchFamily="2" charset="0"/>
                <a:ea typeface="Roboto" panose="02000000000000000000" pitchFamily="2" charset="0"/>
              </a:rPr>
              <a:t> – UI Design &amp; Development</a:t>
            </a:r>
          </a:p>
          <a:p>
            <a:endParaRPr lang="en-US" sz="1600"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sz="1600" dirty="0" err="1">
                <a:latin typeface="Roboto" panose="02000000000000000000" pitchFamily="2" charset="0"/>
                <a:ea typeface="Roboto" panose="02000000000000000000" pitchFamily="2" charset="0"/>
              </a:rPr>
              <a:t>Sravanthi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Ginjupalli</a:t>
            </a:r>
            <a:r>
              <a:rPr lang="en-US" sz="1600" dirty="0">
                <a:latin typeface="Roboto" panose="02000000000000000000" pitchFamily="2" charset="0"/>
                <a:ea typeface="Roboto" panose="02000000000000000000" pitchFamily="2" charset="0"/>
              </a:rPr>
              <a:t> – Development</a:t>
            </a:r>
          </a:p>
          <a:p>
            <a:endParaRPr lang="en-US" sz="1600"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sz="1600" dirty="0">
                <a:latin typeface="Roboto" panose="02000000000000000000" pitchFamily="2" charset="0"/>
                <a:ea typeface="Roboto" panose="02000000000000000000" pitchFamily="2" charset="0"/>
              </a:rPr>
              <a:t>Giri Prasad Vasireddi – Deployment &amp; Marketing</a:t>
            </a:r>
          </a:p>
          <a:p>
            <a:endParaRPr lang="en-US" sz="1600"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sz="1600" dirty="0">
                <a:latin typeface="Roboto" panose="02000000000000000000" pitchFamily="2" charset="0"/>
                <a:ea typeface="Roboto" panose="02000000000000000000" pitchFamily="2" charset="0"/>
              </a:rPr>
              <a:t>Shiva </a:t>
            </a:r>
            <a:r>
              <a:rPr lang="en-US" sz="1600" dirty="0" err="1">
                <a:latin typeface="Roboto" panose="02000000000000000000" pitchFamily="2" charset="0"/>
                <a:ea typeface="Roboto" panose="02000000000000000000" pitchFamily="2" charset="0"/>
              </a:rPr>
              <a:t>Chada</a:t>
            </a:r>
            <a:r>
              <a:rPr lang="en-US" sz="1600" dirty="0">
                <a:latin typeface="Roboto" panose="02000000000000000000" pitchFamily="2" charset="0"/>
                <a:ea typeface="Roboto" panose="02000000000000000000" pitchFamily="2" charset="0"/>
              </a:rPr>
              <a:t> – Testing &amp; Maintenance</a:t>
            </a:r>
          </a:p>
        </p:txBody>
      </p:sp>
    </p:spTree>
    <p:extLst>
      <p:ext uri="{8B52A7D0-166F-40CB-94E5-5665DDE6CC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4F873601-4ABA-4087-B9A0-EA128BB4C6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37CBC5-1BD7-4109-8179-B9EE6E3871AF}"/>
              </a:ext>
            </a:extLst>
          </p:cNvPr>
          <p:cNvSpPr>
            <a:spLocks noGrp="1"/>
          </p:cNvSpPr>
          <p:nvPr>
            <p:ph type="body"/>
          </p:nvPr>
        </p:nvSpPr>
        <p:spPr>
          <a:xfrm>
            <a:off x="728252" y="1271749"/>
            <a:ext cx="7472267" cy="2935852"/>
          </a:xfrm>
        </p:spPr>
        <p:txBody>
          <a:bodyPr vert="horz" rtlCol="0" anchor="t">
            <a:normAutofit/>
          </a:bodyPr>
          <a:lstStyle/>
          <a:p>
            <a:pPr marL="342900" indent="-342900">
              <a:buFont typeface="Wingdings"/>
              <a:buChar char=""/>
            </a:pPr>
            <a:r>
              <a:rPr lang="en-US" b="0" dirty="0">
                <a:solidFill>
                  <a:schemeClr val="tx1"/>
                </a:solidFill>
                <a:latin typeface="Roboto"/>
              </a:rPr>
              <a:t>Github - For Development in collaboration</a:t>
            </a:r>
          </a:p>
          <a:p>
            <a:pPr marL="342900" indent="-342900">
              <a:buFont typeface="Wingdings"/>
              <a:buChar char=""/>
            </a:pPr>
            <a:r>
              <a:rPr lang="en-US" b="0" dirty="0">
                <a:solidFill>
                  <a:schemeClr val="tx1"/>
                </a:solidFill>
                <a:latin typeface="Roboto"/>
              </a:rPr>
              <a:t>Zoho PPT - For collaborative presentation making</a:t>
            </a:r>
          </a:p>
          <a:p>
            <a:pPr marL="342900" indent="-342900">
              <a:buFont typeface="Wingdings"/>
              <a:buChar char=""/>
            </a:pPr>
            <a:r>
              <a:rPr lang="en-US" b="0" dirty="0">
                <a:solidFill>
                  <a:schemeClr val="tx1"/>
                </a:solidFill>
                <a:latin typeface="Roboto"/>
              </a:rPr>
              <a:t>Google Meet - For virtual collaboration and discussion</a:t>
            </a:r>
          </a:p>
          <a:p>
            <a:pPr marL="342900" indent="-342900">
              <a:buFont typeface="Wingdings"/>
              <a:buChar char=""/>
            </a:pPr>
            <a:r>
              <a:rPr lang="en-US" b="0" dirty="0">
                <a:solidFill>
                  <a:schemeClr val="tx1"/>
                </a:solidFill>
                <a:latin typeface="Roboto"/>
              </a:rPr>
              <a:t>Whatsapp - To c</a:t>
            </a:r>
            <a:r>
              <a:rPr lang="en-US" b="0" dirty="0" err="1">
                <a:solidFill>
                  <a:schemeClr val="tx1"/>
                </a:solidFill>
                <a:latin typeface="Roboto"/>
              </a:rPr>
              <a:t>ommunicate</a:t>
            </a:r>
            <a:r>
              <a:rPr lang="en-US" b="0" dirty="0">
                <a:solidFill>
                  <a:schemeClr val="tx1"/>
                </a:solidFill>
                <a:latin typeface="Roboto"/>
              </a:rPr>
              <a:t> with the teammates</a:t>
            </a:r>
          </a:p>
        </p:txBody>
      </p:sp>
      <p:sp>
        <p:nvSpPr>
          <p:cNvPr id="3" name="Title 1">
            <a:extLst>
              <a:ext uri="{AA7D1C77-D4EB-46B1-A86B-BEE7FCBE04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6D62AA-6301-4F31-9B2D-31C7C9024A09}"/>
              </a:ext>
            </a:extLst>
          </p:cNvPr>
          <p:cNvSpPr>
            <a:spLocks noGrp="1"/>
          </p:cNvSpPr>
          <p:nvPr>
            <p:ph type="title" idx="1"/>
          </p:nvPr>
        </p:nvSpPr>
        <p:spPr>
          <a:xfrm>
            <a:off x="469087" y="368417"/>
            <a:ext cx="7490278" cy="1090831"/>
          </a:xfrm>
        </p:spPr>
        <p:txBody>
          <a:bodyPr rtlCol="0"/>
          <a:lstStyle/>
          <a:p>
            <a:r>
              <a:rPr lang="en-US" sz="3200" b="1" dirty="0">
                <a:solidFill>
                  <a:schemeClr val="accent3">
                    <a:lumMod val="50000"/>
                  </a:schemeClr>
                </a:solidFill>
                <a:latin typeface="Roboto"/>
              </a:rPr>
              <a:t>Collaborative Tools</a:t>
            </a:r>
          </a:p>
        </p:txBody>
      </p:sp>
      <p:pic>
        <p:nvPicPr>
          <p:cNvPr id="4" name="Picture 3">
            <a:extLst>
              <a:ext uri="{6F945B0D-C4EB-4346-AF2E-B0B37F0A8D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CF5A19-44D8-46EF-BC3A-6C59292A50CA}"/>
              </a:ext>
            </a:extLst>
          </p:cNvPr>
          <p:cNvPicPr>
            <a:picLocks noChangeAspect="1"/>
          </p:cNvPicPr>
          <p:nvPr/>
        </p:nvPicPr>
        <p:blipFill>
          <a:blip r:embed="rId2"/>
          <a:stretch>
            <a:fillRect/>
          </a:stretch>
        </p:blipFill>
        <p:spPr>
          <a:xfrm>
            <a:off x="7683236" y="157629"/>
            <a:ext cx="1365904" cy="1260405"/>
          </a:xfrm>
          <a:prstGeom prst="rect">
            <a:avLst/>
          </a:prstGeom>
          <a:noFill/>
        </p:spPr>
      </p:pic>
    </p:spTree>
    <p:extLst>
      <p:ext uri="{A1EF8BF6-B6E8-4D96-AD8A-6B47C2ACD5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4764431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Ubuntu-medium"/>
  <p:tag name="WEBFONT4" val="Roboto-medium"/>
</p:tagLst>
</file>

<file path=ppt/tags/tag2.xml><?xml version="1.0" encoding="utf-8"?>
<p:tagLst xmlns:a="http://schemas.openxmlformats.org/drawingml/2006/main" xmlns:r="http://schemas.openxmlformats.org/officeDocument/2006/relationships" xmlns:p="http://schemas.openxmlformats.org/presentationml/2006/main">
  <p:tag name="FONTWEIGHT:0:0:0" val="5"/>
</p:tagLst>
</file>

<file path=ppt/tags/tag3.xml><?xml version="1.0" encoding="utf-8"?>
<p:tagLst xmlns:a="http://schemas.openxmlformats.org/drawingml/2006/main" xmlns:r="http://schemas.openxmlformats.org/officeDocument/2006/relationships" xmlns:p="http://schemas.openxmlformats.org/presentationml/2006/main">
  <p:tag name="FONTWEIGHT:12:0:0" val="5"/>
</p:tagLst>
</file>

<file path=ppt/tags/tag4.xml><?xml version="1.0" encoding="utf-8"?>
<p:tagLst xmlns:a="http://schemas.openxmlformats.org/drawingml/2006/main" xmlns:r="http://schemas.openxmlformats.org/officeDocument/2006/relationships" xmlns:p="http://schemas.openxmlformats.org/presentationml/2006/main">
  <p:tag name="FONTWEIGHT:9:0:0" val="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okes">
  <a:themeElements>
    <a:clrScheme name="Strokes">
      <a:dk1>
        <a:srgbClr val="000000"/>
      </a:dk1>
      <a:lt1>
        <a:srgbClr val="FFFFFF"/>
      </a:lt1>
      <a:dk2>
        <a:srgbClr val="404040"/>
      </a:dk2>
      <a:lt2>
        <a:srgbClr val="F2F2F2"/>
      </a:lt2>
      <a:accent1>
        <a:srgbClr val="39498A"/>
      </a:accent1>
      <a:accent2>
        <a:srgbClr val="5FABE0"/>
      </a:accent2>
      <a:accent3>
        <a:srgbClr val="7685E4"/>
      </a:accent3>
      <a:accent4>
        <a:srgbClr val="C6D2E6"/>
      </a:accent4>
      <a:accent5>
        <a:srgbClr val="28C19F"/>
      </a:accent5>
      <a:accent6>
        <a:srgbClr val="9A9999"/>
      </a:accent6>
      <a:hlink>
        <a:srgbClr val="39498A"/>
      </a:hlink>
      <a:folHlink>
        <a:srgbClr val="5FABE0"/>
      </a:folHlink>
    </a:clrScheme>
    <a:fontScheme name="Strokes">
      <a:majorFont>
        <a:latin typeface="Ubuntu"/>
        <a:ea typeface=""/>
        <a:cs typeface=""/>
      </a:majorFont>
      <a:minorFont>
        <a:latin typeface="Titillium Web"/>
        <a:ea typeface=""/>
        <a:cs typeface=""/>
      </a:minorFont>
    </a:fontScheme>
    <a:fmtScheme name="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solidFill>
            <a:schemeClr val="phClr">
              <a:lumMod val="75000"/>
            </a:schemeClr>
          </a:solid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1">
          <a:schemeClr val="accent1">
            <a:shade val="50000"/>
          </a:schemeClr>
        </a:lnRef>
        <a:fillRef idx="1">
          <a:schemeClr val="accent1"/>
        </a:fillRef>
        <a:effectRef idx="0">
          <a:schemeClr val="accent1"/>
        </a:effectRef>
        <a:fontRef idx="none"/>
      </a:style>
    </a:spDef>
  </a:objectDefaults>
  <a:extraClrSchemeLst/>
</a:theme>
</file>

<file path=ppt/theme/theme2.xml><?xml version="1.0" encoding="utf-8"?>
<a:theme xmlns:a="http://schemas.openxmlformats.org/drawingml/2006/main" name="Strokes">
  <a:themeElements>
    <a:clrScheme name="Strokes">
      <a:dk1>
        <a:srgbClr val="000000"/>
      </a:dk1>
      <a:lt1>
        <a:srgbClr val="FFFFFF"/>
      </a:lt1>
      <a:dk2>
        <a:srgbClr val="404040"/>
      </a:dk2>
      <a:lt2>
        <a:srgbClr val="F2F2F2"/>
      </a:lt2>
      <a:accent1>
        <a:srgbClr val="39498A"/>
      </a:accent1>
      <a:accent2>
        <a:srgbClr val="5FABE0"/>
      </a:accent2>
      <a:accent3>
        <a:srgbClr val="7685E4"/>
      </a:accent3>
      <a:accent4>
        <a:srgbClr val="C6D2E6"/>
      </a:accent4>
      <a:accent5>
        <a:srgbClr val="28C19F"/>
      </a:accent5>
      <a:accent6>
        <a:srgbClr val="9A9999"/>
      </a:accent6>
      <a:hlink>
        <a:srgbClr val="39498A"/>
      </a:hlink>
      <a:folHlink>
        <a:srgbClr val="5FABE0"/>
      </a:folHlink>
    </a:clrScheme>
    <a:fontScheme name="Strokes">
      <a:majorFont>
        <a:latin typeface="Ubuntu"/>
        <a:ea typeface=""/>
        <a:cs typeface=""/>
      </a:majorFont>
      <a:minorFont>
        <a:latin typeface="Titillium Web"/>
        <a:ea typeface=""/>
        <a:cs typeface=""/>
      </a:minorFont>
    </a:fontScheme>
    <a:fmtScheme name="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solidFill>
            <a:schemeClr val="phClr">
              <a:lumMod val="75000"/>
            </a:schemeClr>
          </a:solid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1">
          <a:schemeClr val="accent1">
            <a:shade val="50000"/>
          </a:schemeClr>
        </a:lnRef>
        <a:fillRef idx="1">
          <a:schemeClr val="accent1"/>
        </a:fillRef>
        <a:effectRef idx="0">
          <a:schemeClr val="accent1"/>
        </a:effectRef>
        <a:fontRef idx="none"/>
      </a:style>
    </a:spDef>
  </a:objectDefaults>
  <a:extraClrSchemeLst/>
</a:theme>
</file>

<file path=docProps/app.xml><?xml version="1.0" encoding="utf-8"?>
<Properties xmlns="http://schemas.openxmlformats.org/officeDocument/2006/extended-properties" xmlns:vt="http://schemas.openxmlformats.org/officeDocument/2006/docPropsVTypes">
  <TotalTime>1</TotalTime>
  <Words>643</Words>
  <Application>Microsoft Office PowerPoint</Application>
  <PresentationFormat>On-screen Show (16:9)</PresentationFormat>
  <Paragraphs>72</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Ubuntu</vt:lpstr>
      <vt:lpstr>Source Sans Pro</vt:lpstr>
      <vt:lpstr>Ubuntu-medium</vt:lpstr>
      <vt:lpstr>Roboto</vt:lpstr>
      <vt:lpstr>Titillium Web</vt:lpstr>
      <vt:lpstr>Pacifico</vt:lpstr>
      <vt:lpstr>Wingdings</vt:lpstr>
      <vt:lpstr>Arial</vt:lpstr>
      <vt:lpstr>Roboto-medium</vt:lpstr>
      <vt:lpstr>Finger Paint</vt:lpstr>
      <vt:lpstr>Strokes</vt:lpstr>
      <vt:lpstr>Co-Needs</vt:lpstr>
      <vt:lpstr>Reasons behind the Motive</vt:lpstr>
      <vt:lpstr>Proposed Solution</vt:lpstr>
      <vt:lpstr>Conceptualization and Justification</vt:lpstr>
      <vt:lpstr>Market Research and Limitations</vt:lpstr>
      <vt:lpstr>Target Market and Value Propositions</vt:lpstr>
      <vt:lpstr>Business Model</vt:lpstr>
      <vt:lpstr>Contributions of Team Members</vt:lpstr>
      <vt:lpstr>Collaborative Tools</vt:lpstr>
      <vt:lpstr>PowerPoint Presentation</vt:lpstr>
      <vt:lpstr>                   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Dileep</dc:creator>
  <cp:lastModifiedBy>Giri Prasad Vasireddi</cp:lastModifiedBy>
  <cp:revision>4</cp:revision>
  <dcterms:created xsi:type="dcterms:W3CDTF">2022-09-27T18:02:37Z</dcterms:created>
  <dcterms:modified xsi:type="dcterms:W3CDTF">2022-10-03T02:40:03Z</dcterms:modified>
</cp:coreProperties>
</file>