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7" r:id="rId1"/>
  </p:sldMasterIdLst>
  <p:sldIdLst>
    <p:sldId id="256" r:id="rId2"/>
    <p:sldId id="259" r:id="rId3"/>
    <p:sldId id="261" r:id="rId4"/>
    <p:sldId id="258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5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3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5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6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1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6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4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9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0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4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8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2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9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6" r:id="rId9"/>
    <p:sldLayoutId id="2147484124" r:id="rId10"/>
    <p:sldLayoutId id="214748412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esthetic liquid watercolor and ink">
            <a:extLst>
              <a:ext uri="{FF2B5EF4-FFF2-40B4-BE49-F238E27FC236}">
                <a16:creationId xmlns:a16="http://schemas.microsoft.com/office/drawing/2014/main" id="{7E65EFC0-3CAA-50C6-D008-7DF780270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037" r="-1" b="649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DA5FD-D3C6-FF39-5702-BC225CAB0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244" y="731951"/>
            <a:ext cx="4109271" cy="2992252"/>
          </a:xfrm>
          <a:solidFill>
            <a:schemeClr val="bg2">
              <a:lumMod val="25000"/>
            </a:schemeClr>
          </a:solidFill>
          <a:ln w="76200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109271"/>
                      <a:gd name="connsiteY0" fmla="*/ 0 h 2992252"/>
                      <a:gd name="connsiteX1" fmla="*/ 4109271 w 4109271"/>
                      <a:gd name="connsiteY1" fmla="*/ 0 h 2992252"/>
                      <a:gd name="connsiteX2" fmla="*/ 4109271 w 4109271"/>
                      <a:gd name="connsiteY2" fmla="*/ 2992252 h 2992252"/>
                      <a:gd name="connsiteX3" fmla="*/ 0 w 4109271"/>
                      <a:gd name="connsiteY3" fmla="*/ 2992252 h 2992252"/>
                      <a:gd name="connsiteX4" fmla="*/ 0 w 4109271"/>
                      <a:gd name="connsiteY4" fmla="*/ 0 h 2992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09271" h="2992252" fill="none" extrusionOk="0">
                        <a:moveTo>
                          <a:pt x="0" y="0"/>
                        </a:moveTo>
                        <a:cubicBezTo>
                          <a:pt x="968367" y="-49533"/>
                          <a:pt x="2463992" y="-14809"/>
                          <a:pt x="4109271" y="0"/>
                        </a:cubicBezTo>
                        <a:cubicBezTo>
                          <a:pt x="4196910" y="770728"/>
                          <a:pt x="4036592" y="2495466"/>
                          <a:pt x="4109271" y="2992252"/>
                        </a:cubicBezTo>
                        <a:cubicBezTo>
                          <a:pt x="3077780" y="2944021"/>
                          <a:pt x="1504421" y="3076707"/>
                          <a:pt x="0" y="2992252"/>
                        </a:cubicBezTo>
                        <a:cubicBezTo>
                          <a:pt x="-38581" y="1646350"/>
                          <a:pt x="63341" y="1140195"/>
                          <a:pt x="0" y="0"/>
                        </a:cubicBezTo>
                        <a:close/>
                      </a:path>
                      <a:path w="4109271" h="2992252" stroke="0" extrusionOk="0">
                        <a:moveTo>
                          <a:pt x="0" y="0"/>
                        </a:moveTo>
                        <a:cubicBezTo>
                          <a:pt x="1292770" y="118645"/>
                          <a:pt x="3229072" y="116012"/>
                          <a:pt x="4109271" y="0"/>
                        </a:cubicBezTo>
                        <a:cubicBezTo>
                          <a:pt x="3976389" y="475522"/>
                          <a:pt x="4194222" y="1844256"/>
                          <a:pt x="4109271" y="2992252"/>
                        </a:cubicBezTo>
                        <a:cubicBezTo>
                          <a:pt x="2519593" y="3126852"/>
                          <a:pt x="1354125" y="2835056"/>
                          <a:pt x="0" y="2992252"/>
                        </a:cubicBezTo>
                        <a:cubicBezTo>
                          <a:pt x="-20187" y="2095284"/>
                          <a:pt x="-152480" y="73746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  <a:latin typeface="Papyrus" panose="020B0602040200020303" pitchFamily="34" charset="77"/>
              </a:rPr>
              <a:t>Chinmaya Vidyalaya News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E911B-02F9-11CB-8AFF-0AD26FF98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119" y="4453808"/>
            <a:ext cx="1963381" cy="1464391"/>
          </a:xfr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txBody>
          <a:bodyPr anchor="t">
            <a:noAutofit/>
          </a:bodyPr>
          <a:lstStyle/>
          <a:p>
            <a:pPr algn="l"/>
            <a:r>
              <a:rPr lang="en-US" sz="2800" dirty="0">
                <a:solidFill>
                  <a:srgbClr val="FFFFFF"/>
                </a:solidFill>
                <a:latin typeface="Chiller" panose="04020404031007020602" pitchFamily="82" charset="0"/>
                <a:cs typeface="Apple Chancery" panose="03020702040506060504" pitchFamily="66" charset="-79"/>
              </a:rPr>
              <a:t>By your faithful reporters of Class XD</a:t>
            </a:r>
          </a:p>
        </p:txBody>
      </p:sp>
    </p:spTree>
    <p:extLst>
      <p:ext uri="{BB962C8B-B14F-4D97-AF65-F5344CB8AC3E}">
        <p14:creationId xmlns:p14="http://schemas.microsoft.com/office/powerpoint/2010/main" val="133343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-577421" y="-342902"/>
            <a:ext cx="6092180" cy="7543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79B39-945A-49F5-C800-2486E4AF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39" y="867033"/>
            <a:ext cx="3243369" cy="1050780"/>
          </a:xfrm>
          <a:prstGeom prst="snip2Diag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latin typeface="Book Antiqua" panose="02040602050305030304" pitchFamily="18" charset="0"/>
              </a:rPr>
              <a:t>Spic Macay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9AF5CF-AE21-453A-8D3F-6D9FC64A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8280" y="0"/>
            <a:ext cx="6858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8A41FE-6F14-49D2-8C0F-56A351A9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68280" y="-2"/>
            <a:ext cx="6858000" cy="6857999"/>
          </a:xfrm>
          <a:prstGeom prst="rect">
            <a:avLst/>
          </a:prstGeom>
          <a:blipFill dpi="0" rotWithShape="1">
            <a:blip r:embed="rId3">
              <a:alphaModFix amt="3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group of people performing a dance&#10;&#10;Description automatically generated">
            <a:extLst>
              <a:ext uri="{FF2B5EF4-FFF2-40B4-BE49-F238E27FC236}">
                <a16:creationId xmlns:a16="http://schemas.microsoft.com/office/drawing/2014/main" id="{BAA91E4A-0BAA-5CE0-FF19-95888ED43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74675" y="1109262"/>
            <a:ext cx="2798479" cy="18609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 descr="A group of children performing on stage&#10;&#10;Description automatically generated">
            <a:extLst>
              <a:ext uri="{FF2B5EF4-FFF2-40B4-BE49-F238E27FC236}">
                <a16:creationId xmlns:a16="http://schemas.microsoft.com/office/drawing/2014/main" id="{A2E58EAF-61EA-4E6D-2160-50902EF0E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8954" y="1109261"/>
            <a:ext cx="2798479" cy="18609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 descr="A group of children on a stage&#10;&#10;Description automatically generated">
            <a:extLst>
              <a:ext uri="{FF2B5EF4-FFF2-40B4-BE49-F238E27FC236}">
                <a16:creationId xmlns:a16="http://schemas.microsoft.com/office/drawing/2014/main" id="{12DD8071-D7C8-2DE8-6A4A-B7C862A4CB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9571" y="3937528"/>
            <a:ext cx="2798479" cy="18609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 descr="A group of men playing instruments&#10;&#10;Description automatically generated">
            <a:extLst>
              <a:ext uri="{FF2B5EF4-FFF2-40B4-BE49-F238E27FC236}">
                <a16:creationId xmlns:a16="http://schemas.microsoft.com/office/drawing/2014/main" id="{1E43A71C-14D4-6371-0F0E-6DB5C9F6EE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3262" y="3897948"/>
            <a:ext cx="2798479" cy="18609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976F72-A3E7-8ECD-322F-77E4AA49F716}"/>
              </a:ext>
            </a:extLst>
          </p:cNvPr>
          <p:cNvSpPr txBox="1"/>
          <p:nvPr/>
        </p:nvSpPr>
        <p:spPr>
          <a:xfrm>
            <a:off x="575406" y="2407135"/>
            <a:ext cx="3376970" cy="2910721"/>
          </a:xfrm>
          <a:prstGeom prst="snip2Same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The Traditional dance of Odisha, GOTI PUA was conducted in our school auditorium on 10</a:t>
            </a:r>
            <a:r>
              <a:rPr lang="en-US" sz="2400" baseline="30000" dirty="0"/>
              <a:t>th</a:t>
            </a:r>
            <a:r>
              <a:rPr lang="en-US" sz="2400" dirty="0"/>
              <a:t> Wednesday last week.</a:t>
            </a:r>
          </a:p>
        </p:txBody>
      </p:sp>
    </p:spTree>
    <p:extLst>
      <p:ext uri="{BB962C8B-B14F-4D97-AF65-F5344CB8AC3E}">
        <p14:creationId xmlns:p14="http://schemas.microsoft.com/office/powerpoint/2010/main" val="31733637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E7CE7A7-0AFD-439B-9765-E708254D9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9CFBC2-8561-4BBF-BDDE-CF7908C98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72B5A9-5531-4FA5-8C90-295EFED8B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85904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014DF-A0C0-C536-F97F-2AEE7A2E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302" y="2238375"/>
            <a:ext cx="5829299" cy="238125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76200"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7200" i="1" dirty="0">
                <a:solidFill>
                  <a:schemeClr val="accent2">
                    <a:lumMod val="75000"/>
                  </a:schemeClr>
                </a:solidFill>
                <a:latin typeface="Blackadder ITC" panose="04020505051007020D02" pitchFamily="82" charset="0"/>
              </a:rPr>
              <a:t>That’s it folks!</a:t>
            </a:r>
            <a:br>
              <a:rPr lang="en-US" sz="7200" i="1" dirty="0">
                <a:solidFill>
                  <a:schemeClr val="accent2">
                    <a:lumMod val="75000"/>
                  </a:schemeClr>
                </a:solidFill>
                <a:latin typeface="Blackadder ITC" panose="04020505051007020D02" pitchFamily="82" charset="0"/>
              </a:rPr>
            </a:br>
            <a:r>
              <a:rPr lang="en-US" sz="7200" i="1" dirty="0">
                <a:solidFill>
                  <a:schemeClr val="accent2">
                    <a:lumMod val="75000"/>
                  </a:schemeClr>
                </a:solidFill>
                <a:latin typeface="Blackadder ITC" panose="04020505051007020D02" pitchFamily="8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370611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CE982-57EA-3818-69F2-1FC344E2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0" y="559813"/>
            <a:ext cx="6172199" cy="1664573"/>
          </a:xfrm>
        </p:spPr>
        <p:txBody>
          <a:bodyPr>
            <a:norm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C3B756-88D3-4576-A217-6995584AB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524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BF5392-ED6D-419D-A1F8-29650B91D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5244" cy="6858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F15A-50F8-DDF5-5033-DAC322613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917" y="2384474"/>
            <a:ext cx="6171801" cy="3728613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02913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9B0DC-F327-2F9E-64C8-1F5F05CC8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385B4-E34B-B053-B004-F50DC97D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0" y="559813"/>
            <a:ext cx="4467677" cy="5553275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9449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93B35-FEB9-A32D-87EB-374BD971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970E6-43D6-479D-834A-845B4679F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8762436" cy="3728613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7557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Blockprint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4370</TotalTime>
  <Words>41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Avenir Next LT Pro</vt:lpstr>
      <vt:lpstr>AvenirNext LT Pro Medium</vt:lpstr>
      <vt:lpstr>Blackadder ITC</vt:lpstr>
      <vt:lpstr>Book Antiqua</vt:lpstr>
      <vt:lpstr>Chiller</vt:lpstr>
      <vt:lpstr>Papyrus</vt:lpstr>
      <vt:lpstr>BlockprintVTI</vt:lpstr>
      <vt:lpstr>Chinmaya Vidyalaya News</vt:lpstr>
      <vt:lpstr>Spic Macay</vt:lpstr>
      <vt:lpstr>That’s it folks! Thank you!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Chinmaya Vidylaya News</dc:title>
  <dc:creator>Seetha Lekshmi</dc:creator>
  <cp:lastModifiedBy>Dileep Hareendran</cp:lastModifiedBy>
  <cp:revision>7</cp:revision>
  <dcterms:created xsi:type="dcterms:W3CDTF">2024-07-11T13:54:49Z</dcterms:created>
  <dcterms:modified xsi:type="dcterms:W3CDTF">2024-07-16T15:14:12Z</dcterms:modified>
</cp:coreProperties>
</file>