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14"/>
  </p:normalViewPr>
  <p:slideViewPr>
    <p:cSldViewPr snapToGrid="0">
      <p:cViewPr varScale="1">
        <p:scale>
          <a:sx n="90" d="100"/>
          <a:sy n="9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2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1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8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345051-2045-45DA-935E-2E3CA1A69ADC}" type="datetimeFigureOut">
              <a:rPr lang="en-US" smtClean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7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w polygonal figure holding a bow and arrow&#10;&#10;Description automatically generated">
            <a:extLst>
              <a:ext uri="{FF2B5EF4-FFF2-40B4-BE49-F238E27FC236}">
                <a16:creationId xmlns:a16="http://schemas.microsoft.com/office/drawing/2014/main" id="{05D93EDF-5449-AB43-D043-DEEF9EEA6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D407-0B7E-030A-1FFE-62F50A69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Chinmaya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5CA13-11A5-7744-DFBB-BD0CF8F96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Class IX 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D08CC54-762C-5EF8-E634-BCF02E2E8B35}"/>
              </a:ext>
            </a:extLst>
          </p:cNvPr>
          <p:cNvGrpSpPr/>
          <p:nvPr/>
        </p:nvGrpSpPr>
        <p:grpSpPr>
          <a:xfrm>
            <a:off x="-12922" y="4758267"/>
            <a:ext cx="12204922" cy="1672464"/>
            <a:chOff x="-12922" y="4834501"/>
            <a:chExt cx="5508515" cy="15962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F49C32-2EDB-0333-C5A0-13A009E60378}"/>
                </a:ext>
              </a:extLst>
            </p:cNvPr>
            <p:cNvSpPr/>
            <p:nvPr/>
          </p:nvSpPr>
          <p:spPr>
            <a:xfrm>
              <a:off x="-12922" y="6385012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16DB73-D4BE-96F9-A3DB-0925F7EB7807}"/>
                </a:ext>
              </a:extLst>
            </p:cNvPr>
            <p:cNvSpPr/>
            <p:nvPr/>
          </p:nvSpPr>
          <p:spPr>
            <a:xfrm>
              <a:off x="3274" y="6085869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BF9E1B-EC68-211C-1AB8-D52521857C33}"/>
                </a:ext>
              </a:extLst>
            </p:cNvPr>
            <p:cNvSpPr/>
            <p:nvPr/>
          </p:nvSpPr>
          <p:spPr>
            <a:xfrm>
              <a:off x="-12922" y="5786726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B47DFF-F020-9DB7-1DDA-5B994B0BB069}"/>
                </a:ext>
              </a:extLst>
            </p:cNvPr>
            <p:cNvGrpSpPr/>
            <p:nvPr/>
          </p:nvGrpSpPr>
          <p:grpSpPr>
            <a:xfrm rot="10800000">
              <a:off x="2743951" y="4834501"/>
              <a:ext cx="2751642" cy="644005"/>
              <a:chOff x="2625420" y="4834501"/>
              <a:chExt cx="2751642" cy="6440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12C827-D598-B80E-70D7-7865F9A53B22}"/>
                  </a:ext>
                </a:extLst>
              </p:cNvPr>
              <p:cNvSpPr/>
              <p:nvPr/>
            </p:nvSpPr>
            <p:spPr>
              <a:xfrm>
                <a:off x="2625420" y="5432787"/>
                <a:ext cx="2751642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9DBC165-A29A-5EC3-8498-880AFD5A5BCA}"/>
                  </a:ext>
                </a:extLst>
              </p:cNvPr>
              <p:cNvSpPr/>
              <p:nvPr/>
            </p:nvSpPr>
            <p:spPr>
              <a:xfrm>
                <a:off x="2641616" y="5133644"/>
                <a:ext cx="2201316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D4E95B-C58F-9315-A243-03630BA3C4C0}"/>
                  </a:ext>
                </a:extLst>
              </p:cNvPr>
              <p:cNvSpPr/>
              <p:nvPr/>
            </p:nvSpPr>
            <p:spPr>
              <a:xfrm>
                <a:off x="2625420" y="4834501"/>
                <a:ext cx="1300831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2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8B9-7D38-A8B2-0F37-ED58800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US" sz="4800"/>
              <a:t>Onam celebration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3D13573-6B44-8285-D055-9AEA7E47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 Chinmaya Vidyalaya celebrated Onam on 25.08.2023.  </a:t>
            </a:r>
          </a:p>
          <a:p>
            <a:r>
              <a:rPr lang="en-US" sz="2000"/>
              <a:t>Shri. A Gopalakrishnan, Chief Sevak, CMECT-GC, Shri K S Vijayakumar, President, Board of Management, Shri M Unnikrishnan, Secretary, Board of Management and Shri Venugopal C Govind, Senior Trustee, CMECT - GC were the dignitaries. Principal, Ms. Prathiba V welcomed the gathering.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young girls performing on stage&#10;&#10;Description automatically generated">
            <a:extLst>
              <a:ext uri="{FF2B5EF4-FFF2-40B4-BE49-F238E27FC236}">
                <a16:creationId xmlns:a16="http://schemas.microsoft.com/office/drawing/2014/main" id="{98826D53-9B88-ED19-1CE6-2E53B6ED9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8" r="14058" b="-2"/>
          <a:stretch/>
        </p:blipFill>
        <p:spPr>
          <a:xfrm>
            <a:off x="6405008" y="311970"/>
            <a:ext cx="3278619" cy="36719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oup of children performing on stage&#10;&#10;Description automatically generated">
            <a:extLst>
              <a:ext uri="{FF2B5EF4-FFF2-40B4-BE49-F238E27FC236}">
                <a16:creationId xmlns:a16="http://schemas.microsoft.com/office/drawing/2014/main" id="{4D3FD385-7DF3-9B47-EA32-0095AC8E3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6" r="4" b="4"/>
          <a:stretch/>
        </p:blipFill>
        <p:spPr>
          <a:xfrm>
            <a:off x="8670624" y="4157445"/>
            <a:ext cx="3206709" cy="231228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851195C-5CFF-6DF7-AACE-299FA4891AEB}"/>
              </a:ext>
            </a:extLst>
          </p:cNvPr>
          <p:cNvGrpSpPr/>
          <p:nvPr/>
        </p:nvGrpSpPr>
        <p:grpSpPr>
          <a:xfrm>
            <a:off x="0" y="5825724"/>
            <a:ext cx="2751642" cy="644005"/>
            <a:chOff x="0" y="5711074"/>
            <a:chExt cx="2751642" cy="64400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35E8E2-2F54-2587-1610-54F250A4DDD1}"/>
                </a:ext>
              </a:extLst>
            </p:cNvPr>
            <p:cNvSpPr/>
            <p:nvPr/>
          </p:nvSpPr>
          <p:spPr>
            <a:xfrm>
              <a:off x="0" y="6309360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B69F77-A929-4AD7-D1BF-A2AFB8FB0C52}"/>
                </a:ext>
              </a:extLst>
            </p:cNvPr>
            <p:cNvSpPr/>
            <p:nvPr/>
          </p:nvSpPr>
          <p:spPr>
            <a:xfrm>
              <a:off x="0" y="6059901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5E290-6EA1-9586-4031-AA4F93299AD2}"/>
                </a:ext>
              </a:extLst>
            </p:cNvPr>
            <p:cNvSpPr/>
            <p:nvPr/>
          </p:nvSpPr>
          <p:spPr>
            <a:xfrm>
              <a:off x="0" y="5711074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3E671-6871-A8E0-749C-D0A4F5961AFD}"/>
              </a:ext>
            </a:extLst>
          </p:cNvPr>
          <p:cNvGrpSpPr/>
          <p:nvPr/>
        </p:nvGrpSpPr>
        <p:grpSpPr>
          <a:xfrm flipH="1" flipV="1">
            <a:off x="3326465" y="118903"/>
            <a:ext cx="2751642" cy="644005"/>
            <a:chOff x="2359989" y="339860"/>
            <a:chExt cx="2751642" cy="6440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5E7589-389E-ACDA-59E5-232ABF779779}"/>
                </a:ext>
              </a:extLst>
            </p:cNvPr>
            <p:cNvSpPr/>
            <p:nvPr/>
          </p:nvSpPr>
          <p:spPr>
            <a:xfrm>
              <a:off x="2359989" y="938146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36AB29-E2B5-CD0B-9396-E1E16BBC2A98}"/>
                </a:ext>
              </a:extLst>
            </p:cNvPr>
            <p:cNvSpPr/>
            <p:nvPr/>
          </p:nvSpPr>
          <p:spPr>
            <a:xfrm>
              <a:off x="2359989" y="688687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2A395C-A8CF-253B-44A6-CA8C65967F35}"/>
                </a:ext>
              </a:extLst>
            </p:cNvPr>
            <p:cNvSpPr/>
            <p:nvPr/>
          </p:nvSpPr>
          <p:spPr>
            <a:xfrm>
              <a:off x="2359989" y="339860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A group of children dressed up as a dancer&#10;&#10;Description automatically generated">
            <a:extLst>
              <a:ext uri="{FF2B5EF4-FFF2-40B4-BE49-F238E27FC236}">
                <a16:creationId xmlns:a16="http://schemas.microsoft.com/office/drawing/2014/main" id="{ADC3518E-38EF-2600-8CD9-32A72E6A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872" y="1665817"/>
            <a:ext cx="2014462" cy="23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1675E5-CEFA-4372-8BEE-30D69EAFD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5141002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545A-0843-E4E3-678F-7D31011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28318" cy="149961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inter house competition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780B05-5E2B-42BF-B88A-DFF665BD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4B7A81-35C8-78BA-134B-D8226906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50" y="1840718"/>
            <a:ext cx="3791711" cy="39319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three events of the Inter-house competitions were  </a:t>
            </a:r>
            <a:r>
              <a:rPr lang="en-US" sz="1800" dirty="0" err="1">
                <a:solidFill>
                  <a:srgbClr val="FFFFFF"/>
                </a:solidFill>
              </a:rPr>
              <a:t>Gana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Tharangini</a:t>
            </a:r>
            <a:r>
              <a:rPr lang="en-US" sz="1800" dirty="0">
                <a:solidFill>
                  <a:srgbClr val="FFFFFF"/>
                </a:solidFill>
              </a:rPr>
              <a:t> (Music Fusion), </a:t>
            </a:r>
            <a:r>
              <a:rPr lang="en-US" sz="1800" dirty="0" err="1">
                <a:solidFill>
                  <a:srgbClr val="FFFFFF"/>
                </a:solidFill>
              </a:rPr>
              <a:t>Aanandotsavam</a:t>
            </a:r>
            <a:r>
              <a:rPr lang="en-US" sz="1800" dirty="0">
                <a:solidFill>
                  <a:srgbClr val="FFFFFF"/>
                </a:solidFill>
              </a:rPr>
              <a:t> (Festival Saga) and </a:t>
            </a:r>
            <a:r>
              <a:rPr lang="en-US" sz="1800" dirty="0" err="1">
                <a:solidFill>
                  <a:srgbClr val="FFFFFF"/>
                </a:solidFill>
              </a:rPr>
              <a:t>Nrityathi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Nrityathi</a:t>
            </a:r>
            <a:r>
              <a:rPr lang="en-US" sz="1800" dirty="0">
                <a:solidFill>
                  <a:srgbClr val="FFFFFF"/>
                </a:solidFill>
              </a:rPr>
              <a:t> (Dance Fusion).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The senior students of the school presented a fabulous display of dance and music.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 highlight of the day was '</a:t>
            </a:r>
            <a:r>
              <a:rPr lang="en-US" sz="1800" dirty="0" err="1">
                <a:solidFill>
                  <a:srgbClr val="FFFFFF"/>
                </a:solidFill>
              </a:rPr>
              <a:t>Aanandotsavam</a:t>
            </a:r>
            <a:r>
              <a:rPr lang="en-US" sz="1800" dirty="0">
                <a:solidFill>
                  <a:srgbClr val="FFFFFF"/>
                </a:solidFill>
              </a:rPr>
              <a:t>' - Potpourri of Temple Festivals. The spectacular performance of students turned out to be an enjoyable day for the whole school.</a:t>
            </a:r>
          </a:p>
        </p:txBody>
      </p:sp>
      <p:pic>
        <p:nvPicPr>
          <p:cNvPr id="7" name="Picture 6" descr="A group of people on a stage&#10;&#10;Description automatically generated">
            <a:extLst>
              <a:ext uri="{FF2B5EF4-FFF2-40B4-BE49-F238E27FC236}">
                <a16:creationId xmlns:a16="http://schemas.microsoft.com/office/drawing/2014/main" id="{6F8A7627-E1F8-C625-98D1-C547462CF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0" r="14048" b="-4"/>
          <a:stretch/>
        </p:blipFill>
        <p:spPr>
          <a:xfrm>
            <a:off x="5626827" y="321732"/>
            <a:ext cx="3798244" cy="36748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F95EF5-2925-4CF0-8C9E-8C8A4D5B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1732"/>
            <a:ext cx="2286920" cy="21082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on a stage&#10;&#10;Description automatically generated">
            <a:extLst>
              <a:ext uri="{FF2B5EF4-FFF2-40B4-BE49-F238E27FC236}">
                <a16:creationId xmlns:a16="http://schemas.microsoft.com/office/drawing/2014/main" id="{310A053E-9473-553C-59CD-2F4B374E5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3" r="4" b="17326"/>
          <a:stretch/>
        </p:blipFill>
        <p:spPr>
          <a:xfrm>
            <a:off x="5626824" y="4157449"/>
            <a:ext cx="3798246" cy="2313255"/>
          </a:xfrm>
          <a:prstGeom prst="rect">
            <a:avLst/>
          </a:prstGeom>
        </p:spPr>
      </p:pic>
      <p:pic>
        <p:nvPicPr>
          <p:cNvPr id="9" name="Picture 8" descr="A group of women performing on a stage&#10;&#10;Description automatically generated">
            <a:extLst>
              <a:ext uri="{FF2B5EF4-FFF2-40B4-BE49-F238E27FC236}">
                <a16:creationId xmlns:a16="http://schemas.microsoft.com/office/drawing/2014/main" id="{015A3238-92ED-00CC-AF0B-D8EEC0A0B3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2" r="16739" b="2"/>
          <a:stretch/>
        </p:blipFill>
        <p:spPr>
          <a:xfrm>
            <a:off x="9583347" y="2590800"/>
            <a:ext cx="2286921" cy="38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>
            <a:extLst>
              <a:ext uri="{FF2B5EF4-FFF2-40B4-BE49-F238E27FC236}">
                <a16:creationId xmlns:a16="http://schemas.microsoft.com/office/drawing/2014/main" id="{E320E779-4F37-45F1-B4D8-3E345ECC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5141002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0B7AF-50D7-548D-3755-424212C5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28318" cy="1499616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Chandrayaan</a:t>
            </a:r>
            <a:r>
              <a:rPr lang="en-US" sz="4800" dirty="0">
                <a:solidFill>
                  <a:srgbClr val="FFFFFF"/>
                </a:solidFill>
              </a:rPr>
              <a:t> celebration</a:t>
            </a:r>
          </a:p>
        </p:txBody>
      </p:sp>
      <p:cxnSp>
        <p:nvCxnSpPr>
          <p:cNvPr id="51" name="Straight Connector 47">
            <a:extLst>
              <a:ext uri="{FF2B5EF4-FFF2-40B4-BE49-F238E27FC236}">
                <a16:creationId xmlns:a16="http://schemas.microsoft.com/office/drawing/2014/main" id="{ABB976C9-DA2F-4A95-8171-D1D89BD45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oup of students in a classroom&#10;&#10;Description automatically generated">
            <a:extLst>
              <a:ext uri="{FF2B5EF4-FFF2-40B4-BE49-F238E27FC236}">
                <a16:creationId xmlns:a16="http://schemas.microsoft.com/office/drawing/2014/main" id="{666DF964-D3B9-8DEC-5B03-C0E2F4A1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5" r="6094" b="3"/>
          <a:stretch/>
        </p:blipFill>
        <p:spPr>
          <a:xfrm>
            <a:off x="5619788" y="325275"/>
            <a:ext cx="2410453" cy="6145429"/>
          </a:xfrm>
          <a:prstGeom prst="rect">
            <a:avLst/>
          </a:prstGeom>
        </p:spPr>
      </p:pic>
      <p:pic>
        <p:nvPicPr>
          <p:cNvPr id="5" name="Content Placeholder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1D52F517-9404-F3F6-0E9C-D49FD99CA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5" r="9511" b="4"/>
          <a:stretch/>
        </p:blipFill>
        <p:spPr>
          <a:xfrm>
            <a:off x="8189559" y="321732"/>
            <a:ext cx="3742901" cy="3530250"/>
          </a:xfrm>
          <a:prstGeom prst="rect">
            <a:avLst/>
          </a:prstGeom>
        </p:spPr>
      </p:pic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9313B81-5E39-2985-0A33-63A1F1C5E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61" r="40129" b="2"/>
          <a:stretch/>
        </p:blipFill>
        <p:spPr>
          <a:xfrm>
            <a:off x="8188518" y="4012849"/>
            <a:ext cx="1792058" cy="2457855"/>
          </a:xfrm>
          <a:prstGeom prst="rect">
            <a:avLst/>
          </a:prstGeom>
        </p:spPr>
      </p:pic>
      <p:pic>
        <p:nvPicPr>
          <p:cNvPr id="11" name="Content Placeholder 10" descr="A group of people walking with a rocket&#10;&#10;Description automatically generated">
            <a:extLst>
              <a:ext uri="{FF2B5EF4-FFF2-40B4-BE49-F238E27FC236}">
                <a16:creationId xmlns:a16="http://schemas.microsoft.com/office/drawing/2014/main" id="{5F1F7A93-2278-42C9-3F90-EFDDB0610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5" r="6" b="6"/>
          <a:stretch/>
        </p:blipFill>
        <p:spPr>
          <a:xfrm>
            <a:off x="10141443" y="4012848"/>
            <a:ext cx="1792057" cy="24578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827B73-DB81-70D4-0930-608F2BB48503}"/>
              </a:ext>
            </a:extLst>
          </p:cNvPr>
          <p:cNvSpPr txBox="1"/>
          <p:nvPr/>
        </p:nvSpPr>
        <p:spPr>
          <a:xfrm>
            <a:off x="1024129" y="2760133"/>
            <a:ext cx="35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to be added in school</a:t>
            </a:r>
          </a:p>
        </p:txBody>
      </p:sp>
    </p:spTree>
    <p:extLst>
      <p:ext uri="{BB962C8B-B14F-4D97-AF65-F5344CB8AC3E}">
        <p14:creationId xmlns:p14="http://schemas.microsoft.com/office/powerpoint/2010/main" val="222132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D953-DB81-C6C3-44E7-3E9AA2D1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27048" cy="1499616"/>
          </a:xfrm>
        </p:spPr>
        <p:txBody>
          <a:bodyPr>
            <a:normAutofit/>
          </a:bodyPr>
          <a:lstStyle/>
          <a:p>
            <a:r>
              <a:rPr lang="en-US" dirty="0"/>
              <a:t>Teacher’s Day celebration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3396215-42F1-90F2-66A5-CC2AC4B8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27048" cy="4023360"/>
          </a:xfrm>
        </p:spPr>
        <p:txBody>
          <a:bodyPr>
            <a:normAutofit/>
          </a:bodyPr>
          <a:lstStyle/>
          <a:p>
            <a:r>
              <a:rPr lang="en-US" sz="2000" dirty="0"/>
              <a:t>Information and proper pictures to be added in school</a:t>
            </a:r>
          </a:p>
        </p:txBody>
      </p:sp>
      <p:pic>
        <p:nvPicPr>
          <p:cNvPr id="7" name="Picture 6" descr="A group of people walking with a rocket&#10;&#10;Description automatically generated">
            <a:extLst>
              <a:ext uri="{FF2B5EF4-FFF2-40B4-BE49-F238E27FC236}">
                <a16:creationId xmlns:a16="http://schemas.microsoft.com/office/drawing/2014/main" id="{C489C150-F6EC-996D-0939-18E97753C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3246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DD8E54-04F2-4654-A7A8-CDC2915FA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children dressed up as a dancer&#10;&#10;Description automatically generated">
            <a:extLst>
              <a:ext uri="{FF2B5EF4-FFF2-40B4-BE49-F238E27FC236}">
                <a16:creationId xmlns:a16="http://schemas.microsoft.com/office/drawing/2014/main" id="{BA4AED9E-6DB4-2C25-1BEB-B95586BB4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4" r="19908" b="-2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5" name="Content Placeholder 4" descr="A group of students in a classroom&#10;&#10;Description automatically generated">
            <a:extLst>
              <a:ext uri="{FF2B5EF4-FFF2-40B4-BE49-F238E27FC236}">
                <a16:creationId xmlns:a16="http://schemas.microsoft.com/office/drawing/2014/main" id="{C682E38B-6E42-FB9D-D210-32DBBD88E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17" r="1" b="12557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1705E2-E645-98C8-2C64-054FE549586D}"/>
              </a:ext>
            </a:extLst>
          </p:cNvPr>
          <p:cNvSpPr/>
          <p:nvPr/>
        </p:nvSpPr>
        <p:spPr>
          <a:xfrm>
            <a:off x="-16196" y="6562784"/>
            <a:ext cx="2751642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FE2E7-8F75-DCFA-724B-3A0805439D39}"/>
              </a:ext>
            </a:extLst>
          </p:cNvPr>
          <p:cNvSpPr/>
          <p:nvPr/>
        </p:nvSpPr>
        <p:spPr>
          <a:xfrm>
            <a:off x="0" y="6263641"/>
            <a:ext cx="220131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C9C40-82E5-B095-8606-3C567D088D99}"/>
              </a:ext>
            </a:extLst>
          </p:cNvPr>
          <p:cNvSpPr/>
          <p:nvPr/>
        </p:nvSpPr>
        <p:spPr>
          <a:xfrm>
            <a:off x="-16196" y="5964498"/>
            <a:ext cx="1300831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D953-DB81-C6C3-44E7-3E9AA2D1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24897" cy="1499616"/>
          </a:xfrm>
        </p:spPr>
        <p:txBody>
          <a:bodyPr>
            <a:normAutofit/>
          </a:bodyPr>
          <a:lstStyle/>
          <a:p>
            <a:r>
              <a:rPr lang="en-US" dirty="0"/>
              <a:t>Kg Sree Krishna Jayanthi celebration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3396215-42F1-90F2-66A5-CC2AC4B8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547872" cy="4023360"/>
          </a:xfrm>
        </p:spPr>
        <p:txBody>
          <a:bodyPr>
            <a:normAutofit/>
          </a:bodyPr>
          <a:lstStyle/>
          <a:p>
            <a:r>
              <a:rPr lang="en-US" sz="1800" dirty="0"/>
              <a:t>Information and proper pictures to be added in school</a:t>
            </a:r>
          </a:p>
          <a:p>
            <a:endParaRPr lang="en-US" sz="1800" dirty="0"/>
          </a:p>
        </p:txBody>
      </p:sp>
      <p:pic>
        <p:nvPicPr>
          <p:cNvPr id="5" name="Content Placeholder 4" descr="A group of students in a classroom&#10;&#10;Description automatically generated">
            <a:extLst>
              <a:ext uri="{FF2B5EF4-FFF2-40B4-BE49-F238E27FC236}">
                <a16:creationId xmlns:a16="http://schemas.microsoft.com/office/drawing/2014/main" id="{C682E38B-6E42-FB9D-D210-32DBBD88E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3" r="-3" b="6159"/>
          <a:stretch/>
        </p:blipFill>
        <p:spPr>
          <a:xfrm>
            <a:off x="4964599" y="2345379"/>
            <a:ext cx="2395870" cy="3866172"/>
          </a:xfrm>
          <a:prstGeom prst="rect">
            <a:avLst/>
          </a:prstGeom>
        </p:spPr>
      </p:pic>
      <p:pic>
        <p:nvPicPr>
          <p:cNvPr id="7" name="Picture 6" descr="A group of people walking with a rocket&#10;&#10;Description automatically generated">
            <a:extLst>
              <a:ext uri="{FF2B5EF4-FFF2-40B4-BE49-F238E27FC236}">
                <a16:creationId xmlns:a16="http://schemas.microsoft.com/office/drawing/2014/main" id="{C489C150-F6EC-996D-0939-18E97753C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56" r="-1" b="39374"/>
          <a:stretch/>
        </p:blipFill>
        <p:spPr>
          <a:xfrm>
            <a:off x="7528373" y="2343150"/>
            <a:ext cx="3720651" cy="22209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34343B-BB54-498F-B677-DB74690EF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373" y="4730683"/>
            <a:ext cx="1247322" cy="147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children dressed up as a dancer&#10;&#10;Description automatically generated">
            <a:extLst>
              <a:ext uri="{FF2B5EF4-FFF2-40B4-BE49-F238E27FC236}">
                <a16:creationId xmlns:a16="http://schemas.microsoft.com/office/drawing/2014/main" id="{BA4AED9E-6DB4-2C25-1BEB-B95586BB4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5" b="14393"/>
          <a:stretch/>
        </p:blipFill>
        <p:spPr>
          <a:xfrm>
            <a:off x="8941518" y="4731205"/>
            <a:ext cx="2299716" cy="14764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FDB3F8-A314-DDB3-1177-A9A38F8C1BAF}"/>
              </a:ext>
            </a:extLst>
          </p:cNvPr>
          <p:cNvGrpSpPr/>
          <p:nvPr/>
        </p:nvGrpSpPr>
        <p:grpSpPr>
          <a:xfrm>
            <a:off x="0" y="5866523"/>
            <a:ext cx="2751642" cy="644005"/>
            <a:chOff x="-16196" y="6010217"/>
            <a:chExt cx="2751642" cy="644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EFDC9C-8519-9829-454A-A0129E6EC8FB}"/>
                </a:ext>
              </a:extLst>
            </p:cNvPr>
            <p:cNvSpPr/>
            <p:nvPr/>
          </p:nvSpPr>
          <p:spPr>
            <a:xfrm>
              <a:off x="-16196" y="6608503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ADD6EC-D001-CBEA-C593-6DB462EB4B9F}"/>
                </a:ext>
              </a:extLst>
            </p:cNvPr>
            <p:cNvSpPr/>
            <p:nvPr/>
          </p:nvSpPr>
          <p:spPr>
            <a:xfrm>
              <a:off x="0" y="6309360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2FF5AC-6BCB-4DB7-248C-CB130FD9AA8B}"/>
                </a:ext>
              </a:extLst>
            </p:cNvPr>
            <p:cNvSpPr/>
            <p:nvPr/>
          </p:nvSpPr>
          <p:spPr>
            <a:xfrm>
              <a:off x="-16196" y="6010217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894EDE-AD03-908E-D59E-B1E72DC871FD}"/>
              </a:ext>
            </a:extLst>
          </p:cNvPr>
          <p:cNvGrpSpPr/>
          <p:nvPr/>
        </p:nvGrpSpPr>
        <p:grpSpPr>
          <a:xfrm flipH="1" flipV="1">
            <a:off x="9440358" y="418089"/>
            <a:ext cx="2751642" cy="644005"/>
            <a:chOff x="2359989" y="339860"/>
            <a:chExt cx="2751642" cy="6440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40C863-732C-967B-7E53-AA91EE1C04B5}"/>
                </a:ext>
              </a:extLst>
            </p:cNvPr>
            <p:cNvSpPr/>
            <p:nvPr/>
          </p:nvSpPr>
          <p:spPr>
            <a:xfrm>
              <a:off x="2359989" y="938146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91F273-64DB-30FA-BB58-9955A89D0D6A}"/>
                </a:ext>
              </a:extLst>
            </p:cNvPr>
            <p:cNvSpPr/>
            <p:nvPr/>
          </p:nvSpPr>
          <p:spPr>
            <a:xfrm>
              <a:off x="2359989" y="688687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DB91A1-AA30-495F-338E-9ADA4C7957D1}"/>
                </a:ext>
              </a:extLst>
            </p:cNvPr>
            <p:cNvSpPr/>
            <p:nvPr/>
          </p:nvSpPr>
          <p:spPr>
            <a:xfrm>
              <a:off x="2359989" y="339860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56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FCE93-C11D-934F-0E09-16C13C28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734D34D-75B3-FC94-2292-68848627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522" y="761404"/>
            <a:ext cx="5459470" cy="545947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22D5C77-19E1-B82C-2044-25DD40C57968}"/>
              </a:ext>
            </a:extLst>
          </p:cNvPr>
          <p:cNvGrpSpPr/>
          <p:nvPr/>
        </p:nvGrpSpPr>
        <p:grpSpPr>
          <a:xfrm>
            <a:off x="-12922" y="4834501"/>
            <a:ext cx="5508515" cy="1596230"/>
            <a:chOff x="-12922" y="4834501"/>
            <a:chExt cx="5508515" cy="15962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189DC9-9B4C-3AA0-1EF4-788F8382D94B}"/>
                </a:ext>
              </a:extLst>
            </p:cNvPr>
            <p:cNvSpPr/>
            <p:nvPr/>
          </p:nvSpPr>
          <p:spPr>
            <a:xfrm>
              <a:off x="-12922" y="6385012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D3A93-1287-EAAF-5621-CCE6550B6A0A}"/>
                </a:ext>
              </a:extLst>
            </p:cNvPr>
            <p:cNvSpPr/>
            <p:nvPr/>
          </p:nvSpPr>
          <p:spPr>
            <a:xfrm>
              <a:off x="3274" y="6085869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E1B9F4-E58F-8AF8-7EDD-F758EE377375}"/>
                </a:ext>
              </a:extLst>
            </p:cNvPr>
            <p:cNvSpPr/>
            <p:nvPr/>
          </p:nvSpPr>
          <p:spPr>
            <a:xfrm>
              <a:off x="-12922" y="5786726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5CC52D-D2F3-7540-AC7B-24E0509F6D61}"/>
                </a:ext>
              </a:extLst>
            </p:cNvPr>
            <p:cNvGrpSpPr/>
            <p:nvPr/>
          </p:nvGrpSpPr>
          <p:grpSpPr>
            <a:xfrm rot="10800000">
              <a:off x="2743951" y="4834501"/>
              <a:ext cx="2751642" cy="644005"/>
              <a:chOff x="2625420" y="4834501"/>
              <a:chExt cx="2751642" cy="6440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269750-D15D-6C5D-3DF2-5EA3B9719F09}"/>
                  </a:ext>
                </a:extLst>
              </p:cNvPr>
              <p:cNvSpPr/>
              <p:nvPr/>
            </p:nvSpPr>
            <p:spPr>
              <a:xfrm>
                <a:off x="2625420" y="5432787"/>
                <a:ext cx="2751642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A99A78D-A27F-AAAF-5FD5-DA304C74F292}"/>
                  </a:ext>
                </a:extLst>
              </p:cNvPr>
              <p:cNvSpPr/>
              <p:nvPr/>
            </p:nvSpPr>
            <p:spPr>
              <a:xfrm>
                <a:off x="2641616" y="5133644"/>
                <a:ext cx="2201316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76EF83-C338-4924-AF8C-D4A48F84CD6C}"/>
                  </a:ext>
                </a:extLst>
              </p:cNvPr>
              <p:cNvSpPr/>
              <p:nvPr/>
            </p:nvSpPr>
            <p:spPr>
              <a:xfrm>
                <a:off x="2625420" y="4834501"/>
                <a:ext cx="1300831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285A0-ADBF-5720-95B2-CC3FD8430587}"/>
              </a:ext>
            </a:extLst>
          </p:cNvPr>
          <p:cNvGrpSpPr/>
          <p:nvPr/>
        </p:nvGrpSpPr>
        <p:grpSpPr>
          <a:xfrm flipH="1">
            <a:off x="-29118" y="525922"/>
            <a:ext cx="5508515" cy="1596230"/>
            <a:chOff x="-12922" y="4834501"/>
            <a:chExt cx="5508515" cy="15962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02E4C4-26B1-4B1D-F799-49EE18F74C16}"/>
                </a:ext>
              </a:extLst>
            </p:cNvPr>
            <p:cNvSpPr/>
            <p:nvPr/>
          </p:nvSpPr>
          <p:spPr>
            <a:xfrm>
              <a:off x="-12922" y="6385012"/>
              <a:ext cx="275164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CB68BA-D205-4CD9-552B-BBC89D2B777B}"/>
                </a:ext>
              </a:extLst>
            </p:cNvPr>
            <p:cNvSpPr/>
            <p:nvPr/>
          </p:nvSpPr>
          <p:spPr>
            <a:xfrm>
              <a:off x="3274" y="6085869"/>
              <a:ext cx="2201316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766817-B230-5EC4-9FBE-1BC7F970426D}"/>
                </a:ext>
              </a:extLst>
            </p:cNvPr>
            <p:cNvSpPr/>
            <p:nvPr/>
          </p:nvSpPr>
          <p:spPr>
            <a:xfrm>
              <a:off x="-12922" y="5786726"/>
              <a:ext cx="1300831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0DAF061-8910-9667-74CF-0D753459B6B8}"/>
                </a:ext>
              </a:extLst>
            </p:cNvPr>
            <p:cNvGrpSpPr/>
            <p:nvPr/>
          </p:nvGrpSpPr>
          <p:grpSpPr>
            <a:xfrm rot="10800000">
              <a:off x="2743951" y="4834501"/>
              <a:ext cx="2751642" cy="644005"/>
              <a:chOff x="2625420" y="4834501"/>
              <a:chExt cx="2751642" cy="6440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FB0A3EC-1543-DA03-410C-09969989C303}"/>
                  </a:ext>
                </a:extLst>
              </p:cNvPr>
              <p:cNvSpPr/>
              <p:nvPr/>
            </p:nvSpPr>
            <p:spPr>
              <a:xfrm>
                <a:off x="2625420" y="5432787"/>
                <a:ext cx="2751642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FD56996-4872-61DC-107C-7B4EC39BF9E6}"/>
                  </a:ext>
                </a:extLst>
              </p:cNvPr>
              <p:cNvSpPr/>
              <p:nvPr/>
            </p:nvSpPr>
            <p:spPr>
              <a:xfrm>
                <a:off x="2641616" y="5133644"/>
                <a:ext cx="2201316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1BE899-E2DC-BF52-0CA9-763E3D6681AB}"/>
                  </a:ext>
                </a:extLst>
              </p:cNvPr>
              <p:cNvSpPr/>
              <p:nvPr/>
            </p:nvSpPr>
            <p:spPr>
              <a:xfrm>
                <a:off x="2625420" y="4834501"/>
                <a:ext cx="1300831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33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{8361AAB0-EFC6-F146-9E01-CCDEA95A71A8}tf10001120</Template>
  <TotalTime>103</TotalTime>
  <Words>185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Chinmaya News</vt:lpstr>
      <vt:lpstr>Onam celebration</vt:lpstr>
      <vt:lpstr>inter house competition</vt:lpstr>
      <vt:lpstr>Chandrayaan celebration</vt:lpstr>
      <vt:lpstr>Teacher’s Day celebration</vt:lpstr>
      <vt:lpstr>Kg Sree Krishna Jayanthi celebration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Chinmaya News</dc:title>
  <dc:creator>Seetha Lekshmi</dc:creator>
  <cp:lastModifiedBy>Seetha Lekshmi</cp:lastModifiedBy>
  <cp:revision>2</cp:revision>
  <dcterms:created xsi:type="dcterms:W3CDTF">2023-09-04T13:29:54Z</dcterms:created>
  <dcterms:modified xsi:type="dcterms:W3CDTF">2023-09-04T15:52:42Z</dcterms:modified>
</cp:coreProperties>
</file>