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2" d="100"/>
          <a:sy n="62" d="100"/>
        </p:scale>
        <p:origin x="2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6BDDA-ED21-4E14-8938-B6053EEC8677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86036-0BC6-4297-8304-6A19BC67D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2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forecastTools93EB212B02C44467B120F2563F68A7F6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86036-0BC6-4297-8304-6A19BC67D0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7c8af1-272b-4f22-b485-dfa08bf21c78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7c8af1-272b-4f22-b485-dfa08bf21c7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7c8af1-272b-4f22-b485-dfa08bf21c78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7c8af1-272b-4f22-b485-dfa08bf21c78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Forcasting_Cryprocurrency_Using_ML and ARIMA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12/20/2021 10:59:50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11/4/2021 12:14:29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tackedAreaChart ,clusteredColumnChar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forecastTools93EB212B02C44467B120F2563F68A7F6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DD2E9-7D36-4449-9D8D-18527E3D0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8488"/>
            <a:ext cx="12192000" cy="67495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AB79-31C1-4A8F-A483-10DAA37E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6EE9-B788-4756-9A19-05C56AAB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FBF12-2C63-40F5-B19E-45982F1D3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DD1A3-C4F2-48C7-9E2D-B729D8BED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6" y="97980"/>
            <a:ext cx="11747716" cy="64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01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60</Words>
  <Application>Microsoft Office PowerPoint</Application>
  <PresentationFormat>Widescreen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Forcasting_Cryprocurrency_Using_ML and ARIMA</vt:lpstr>
      <vt:lpstr>Page 1</vt:lpstr>
      <vt:lpstr>Page 2</vt:lpstr>
      <vt:lpstr>Page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DILEEP JALE</cp:lastModifiedBy>
  <cp:revision>5</cp:revision>
  <dcterms:created xsi:type="dcterms:W3CDTF">2016-09-04T11:54:55Z</dcterms:created>
  <dcterms:modified xsi:type="dcterms:W3CDTF">2021-12-20T23:05:40Z</dcterms:modified>
</cp:coreProperties>
</file>