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Defaulted Ratio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33b97a4-74a8-4990-bd17-c828e14f5b3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0498a996a3b4d4b" /><Relationship Type="http://schemas.openxmlformats.org/officeDocument/2006/relationships/slideLayout" Target="/ppt/slideLayouts/slideLayout8.xml" Id="R066529470a984535" /><Relationship Type="http://schemas.openxmlformats.org/officeDocument/2006/relationships/hyperlink" Target="https://app.powerbi.com/groups/me/reports/933b97a4-74a8-4990-bd17-c828e14f5b35/?pbi_source=PowerPoint" TargetMode="External" Id="RelId0" /><Relationship Type="http://schemas.openxmlformats.org/officeDocument/2006/relationships/image" Target="/ppt/media/image4.png" Id="imgId10391703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credit_defaults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12/21/2021 12:47:20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11/2/2021 4:46:11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Map ,clusteredColumnChart ,Defaulted Ratio ,clusteredColumnChart ,lineChart ,clusteredColumnChart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9170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