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Department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Employee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6ca7b97-b742-4310-bd60-62ced000e98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a4443cae5904111" /><Relationship Type="http://schemas.openxmlformats.org/officeDocument/2006/relationships/slideLayout" Target="/ppt/slideLayouts/slideLayout8.xml" Id="R9850a365670a4264" /><Relationship Type="http://schemas.openxmlformats.org/officeDocument/2006/relationships/hyperlink" Target="https://app.powerbi.com/groups/me/reports/b6ca7b97-b742-4310-bd60-62ced000e98b/?pbi_source=PowerPoint" TargetMode="External" Id="RelId0" /><Relationship Type="http://schemas.openxmlformats.org/officeDocument/2006/relationships/image" Target="/ppt/media/image4.png" Id="imgId10439834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fb796ea1bc34fa3" /><Relationship Type="http://schemas.openxmlformats.org/officeDocument/2006/relationships/slideLayout" Target="/ppt/slideLayouts/slideLayout8.xml" Id="Rc2815defcfa04186" /><Relationship Type="http://schemas.openxmlformats.org/officeDocument/2006/relationships/hyperlink" Target="https://app.powerbi.com/groups/me/reports/b6ca7b97-b742-4310-bd60-62ced000e98b/?pbi_source=PowerPoint" TargetMode="External" Id="RelId1" /><Relationship Type="http://schemas.openxmlformats.org/officeDocument/2006/relationships/image" Target="/ppt/media/image5.png" Id="imgId10439834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HR_Data_Dashboard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12/21/2021 1:27:35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11/5/2021 12:56:05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donutChart ,actionButton ,pieChart ,donutChart ,Departmen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439834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mployee Name ,card ,card ,card ,card ,card ,card ,card ,card ,card ,card ,slicer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439834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