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301" r:id="rId7"/>
    <p:sldId id="265" r:id="rId8"/>
    <p:sldId id="266" r:id="rId9"/>
    <p:sldId id="269" r:id="rId10"/>
    <p:sldId id="273" r:id="rId11"/>
    <p:sldId id="302" r:id="rId12"/>
    <p:sldId id="270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Overpass Mono" panose="020B0604020202020204" charset="0"/>
      <p:regular r:id="rId22"/>
      <p:bold r:id="rId23"/>
    </p:embeddedFont>
    <p:embeddedFont>
      <p:font typeface="Raleway SemiBold" pitchFamily="2" charset="0"/>
      <p:bold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43624-121D-4442-A388-296721270FF2}">
  <a:tblStyle styleId="{36643624-121D-4442-A388-296721270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4B492-037E-444A-9C15-DA95A6AE29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21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29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7" r:id="rId5"/>
    <p:sldLayoutId id="2147483659" r:id="rId6"/>
    <p:sldLayoutId id="2147483660" r:id="rId7"/>
    <p:sldLayoutId id="2147483665" r:id="rId8"/>
    <p:sldLayoutId id="2147483667" r:id="rId9"/>
    <p:sldLayoutId id="2147483669" r:id="rId10"/>
    <p:sldLayoutId id="2147483670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22-08-2023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Krunal Kshirsagar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type conversion?</a:t>
            </a:r>
            <a:br>
              <a:rPr lang="en" dirty="0"/>
            </a:br>
            <a:r>
              <a:rPr lang="en-US" sz="1800" dirty="0"/>
              <a:t>You can convert between data types using functions like int(), float(), and str()</a:t>
            </a:r>
            <a:br>
              <a:rPr lang="en-US" sz="1800" dirty="0"/>
            </a:br>
            <a:r>
              <a:rPr lang="en-US" sz="1800" dirty="0"/>
              <a:t>e.g., </a:t>
            </a:r>
            <a:r>
              <a:rPr lang="en-US" sz="1800" dirty="0" err="1"/>
              <a:t>num_int</a:t>
            </a:r>
            <a:r>
              <a:rPr lang="en-US" sz="1800" dirty="0"/>
              <a:t> = int(</a:t>
            </a:r>
            <a:r>
              <a:rPr lang="en-US" sz="1800" dirty="0" err="1"/>
              <a:t>num_str</a:t>
            </a:r>
            <a:r>
              <a:rPr lang="en-US" sz="1800" dirty="0"/>
              <a:t>) 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624469" y="343200"/>
            <a:ext cx="859387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basic operators in python?</a:t>
            </a:r>
            <a:endParaRPr sz="2400" dirty="0"/>
          </a:p>
        </p:txBody>
      </p:sp>
      <p:pic>
        <p:nvPicPr>
          <p:cNvPr id="3074" name="Picture 2" descr="basic operators in Python">
            <a:extLst>
              <a:ext uri="{FF2B5EF4-FFF2-40B4-BE49-F238E27FC236}">
                <a16:creationId xmlns:a16="http://schemas.microsoft.com/office/drawing/2014/main" id="{D57A9FE0-C2B3-65B9-F94D-DF3291268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8"/>
          <a:stretch/>
        </p:blipFill>
        <p:spPr bwMode="auto">
          <a:xfrm>
            <a:off x="1962615" y="1012200"/>
            <a:ext cx="5374888" cy="366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958381" y="19027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A0A9-40A3-EC5F-7F77-DA8A9FE6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1776" y="924750"/>
            <a:ext cx="7704000" cy="210094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What is Python? And Why Python?</a:t>
            </a:r>
          </a:p>
          <a:p>
            <a:r>
              <a:rPr lang="en-US" sz="1800" dirty="0"/>
              <a:t>Setting Up Python</a:t>
            </a:r>
          </a:p>
          <a:p>
            <a:r>
              <a:rPr lang="en-US" sz="1800" dirty="0"/>
              <a:t>Variables</a:t>
            </a:r>
          </a:p>
          <a:p>
            <a:r>
              <a:rPr lang="en-US" sz="1800" dirty="0"/>
              <a:t>Data Types</a:t>
            </a:r>
          </a:p>
          <a:p>
            <a:r>
              <a:rPr lang="en-US" sz="1800" dirty="0"/>
              <a:t>Demo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83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Python is a high-level, interpreted programming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What is interpreted?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Python's interpreter reads the source code and executes it directly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Interpretation happens line by line during runtime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There's no separate compilation step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2193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What is Python?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999785"/>
            <a:ext cx="4100400" cy="12214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Easy to Learn/Write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Versatility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Oriented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Dynamically typed language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Simplified syntax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Vast libraries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10130" y="2893722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answers in the chatbox, please!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Install Python?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492278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Variables are names that represent memory locations to store data in a program.</a:t>
            </a:r>
          </a:p>
          <a:p>
            <a:pPr marL="285750" indent="-285750"/>
            <a:r>
              <a:rPr lang="en-US" dirty="0"/>
              <a:t>They allow us to manipulate and work with data easily.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variables?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8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245112" y="934700"/>
            <a:ext cx="4244898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print()</a:t>
            </a:r>
            <a:endParaRPr dirty="0"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3219311" y="1473001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To prints something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3219311" y="2693277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\n</a:t>
            </a:r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1754459" y="2150202"/>
            <a:ext cx="523363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new line?</a:t>
            </a:r>
            <a:endParaRPr dirty="0"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219311" y="391731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Print(“Krunal”)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Print(123)</a:t>
            </a: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1449659" y="3365703"/>
            <a:ext cx="747875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 between string, number printing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342000"/>
            <a:ext cx="721179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</a:t>
            </a:r>
            <a:r>
              <a:rPr lang="en" dirty="0"/>
              <a:t> are types of VARIABLES?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4" y="1928650"/>
            <a:ext cx="3103375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Belong to specific instances of a class (used in object-oriented programming)</a:t>
            </a: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Local Variables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349405" y="1928650"/>
            <a:ext cx="2754595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Defined inside a function and have limited scope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103376" y="1928650"/>
            <a:ext cx="3126439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Defined outside functions and can be accessed throughout the program.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Global Variables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Instance Variables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624469" y="343200"/>
            <a:ext cx="859387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different data types in python?</a:t>
            </a:r>
            <a:endParaRPr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873991-BCE5-B94D-70BA-64B1EA69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56" y="1083276"/>
            <a:ext cx="6204492" cy="38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247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Anaheim</vt:lpstr>
      <vt:lpstr>Raleway SemiBold</vt:lpstr>
      <vt:lpstr>Arial</vt:lpstr>
      <vt:lpstr>Nunito Light</vt:lpstr>
      <vt:lpstr>Roboto Condensed Light</vt:lpstr>
      <vt:lpstr>Barlow</vt:lpstr>
      <vt:lpstr>Overpass Mono</vt:lpstr>
      <vt:lpstr>Roboto</vt:lpstr>
      <vt:lpstr>Programming Lesson by Slidesgo</vt:lpstr>
      <vt:lpstr>PYTHON PROGRAMMING</vt:lpstr>
      <vt:lpstr>Agenda</vt:lpstr>
      <vt:lpstr>What is Python?</vt:lpstr>
      <vt:lpstr>PowerPoint Presentation</vt:lpstr>
      <vt:lpstr>How Do You Install Python?</vt:lpstr>
      <vt:lpstr>What is variables?</vt:lpstr>
      <vt:lpstr>What is print()</vt:lpstr>
      <vt:lpstr>What are types of VARIABLES?</vt:lpstr>
      <vt:lpstr>What are different data types in python?</vt:lpstr>
      <vt:lpstr>What is type conversion? You can convert between data types using functions like int(), float(), and str() e.g., num_int = int(num_str) </vt:lpstr>
      <vt:lpstr>What are basic operators in python?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Krunal Kshirsagar</dc:creator>
  <cp:lastModifiedBy>Krunal Kshirsagar</cp:lastModifiedBy>
  <cp:revision>57</cp:revision>
  <dcterms:modified xsi:type="dcterms:W3CDTF">2023-08-23T13:44:39Z</dcterms:modified>
</cp:coreProperties>
</file>