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2" r:id="rId1"/>
  </p:sldMasterIdLst>
  <p:notesMasterIdLst>
    <p:notesMasterId r:id="rId17"/>
  </p:notesMasterIdLst>
  <p:sldIdLst>
    <p:sldId id="256" r:id="rId2"/>
    <p:sldId id="302" r:id="rId3"/>
    <p:sldId id="257" r:id="rId4"/>
    <p:sldId id="303" r:id="rId5"/>
    <p:sldId id="259" r:id="rId6"/>
    <p:sldId id="269" r:id="rId7"/>
    <p:sldId id="306" r:id="rId8"/>
    <p:sldId id="260" r:id="rId9"/>
    <p:sldId id="305" r:id="rId10"/>
    <p:sldId id="262" r:id="rId11"/>
    <p:sldId id="307" r:id="rId12"/>
    <p:sldId id="308" r:id="rId13"/>
    <p:sldId id="309" r:id="rId14"/>
    <p:sldId id="310" r:id="rId15"/>
    <p:sldId id="270" r:id="rId16"/>
  </p:sldIdLst>
  <p:sldSz cx="9144000" cy="5143500" type="screen16x9"/>
  <p:notesSz cx="6858000" cy="9144000"/>
  <p:embeddedFontLst>
    <p:embeddedFont>
      <p:font typeface="Anaheim" panose="020B0604020202020204" charset="0"/>
      <p:regular r:id="rId18"/>
    </p:embeddedFont>
    <p:embeddedFont>
      <p:font typeface="Nunito Light" pitchFamily="2" charset="0"/>
      <p:regular r:id="rId19"/>
      <p:italic r:id="rId20"/>
    </p:embeddedFont>
    <p:embeddedFont>
      <p:font typeface="Overpass Mono" panose="020B0604020202020204" charset="0"/>
      <p:regular r:id="rId21"/>
      <p:bold r:id="rId22"/>
    </p:embeddedFont>
    <p:embeddedFont>
      <p:font typeface="Raleway SemiBold" pitchFamily="2" charset="0"/>
      <p:bold r:id="rId23"/>
      <p:boldItalic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  <p:embeddedFont>
      <p:font typeface="Roboto Condensed Light" panose="02000000000000000000" pitchFamily="2" charset="0"/>
      <p:regular r:id="rId29"/>
      <p: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6643624-121D-4442-A388-296721270FF2}">
  <a:tblStyle styleId="{36643624-121D-4442-A388-296721270FF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5A4B492-037E-444A-9C15-DA95A6AE298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65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69956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87385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11821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38478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8d4cbd36da_4_31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8d4cbd36da_4_31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8d4cbd36da_4_31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8d4cbd36da_4_31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5218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5545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8d4cbd36da_4_31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8d4cbd36da_4_31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8d4cbd36da_4_31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8d4cbd36da_4_31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1659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8d4cbd36da_4_31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8d4cbd36da_4_31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8d4cbd36da_4_31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8d4cbd36da_4_31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6623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dea principal">
  <p:cSld name="MAIN_POINT_1">
    <p:bg>
      <p:bgPr>
        <a:solidFill>
          <a:schemeClr val="dk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avLst/>
            <a:gdLst/>
            <a:ahLst/>
            <a:cxnLst/>
            <a:rect l="l" t="t" r="r" b="b"/>
            <a:pathLst>
              <a:path w="18087" h="2763" extrusionOk="0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avLst/>
            <a:gdLst/>
            <a:ahLst/>
            <a:cxnLst/>
            <a:rect l="l" t="t" r="r" b="b"/>
            <a:pathLst>
              <a:path w="5846" h="9133" extrusionOk="0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avLst/>
            <a:gdLst/>
            <a:ahLst/>
            <a:cxnLst/>
            <a:rect l="l" t="t" r="r" b="b"/>
            <a:pathLst>
              <a:path w="5859" h="9133" extrusionOk="0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avLst/>
            <a:gdLst/>
            <a:ahLst/>
            <a:cxnLst/>
            <a:rect l="l" t="t" r="r" b="b"/>
            <a:pathLst>
              <a:path w="3894" h="10955" extrusionOk="0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avLst/>
            <a:gdLst/>
            <a:ahLst/>
            <a:cxnLst/>
            <a:rect l="l" t="t" r="r" b="b"/>
            <a:pathLst>
              <a:path w="18027" h="2764" extrusionOk="0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sz="16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>
            <a:spLocks noGrp="1"/>
          </p:cNvSpPr>
          <p:nvPr>
            <p:ph type="subTitle" idx="1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37" name="Google Shape;137;p10"/>
          <p:cNvSpPr/>
          <p:nvPr/>
        </p:nvSpPr>
        <p:spPr>
          <a:xfrm>
            <a:off x="6419025" y="1575200"/>
            <a:ext cx="2725105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0" y="4700673"/>
            <a:ext cx="1675636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5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USTOM_10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Percentages">
  <p:cSld name="CUSTOM_12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305" name="Google Shape;305;p23"/>
          <p:cNvSpPr txBox="1">
            <a:spLocks noGrp="1"/>
          </p:cNvSpPr>
          <p:nvPr>
            <p:ph type="title" idx="2" hasCustomPrompt="1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3"/>
          <p:cNvSpPr txBox="1">
            <a:spLocks noGrp="1"/>
          </p:cNvSpPr>
          <p:nvPr>
            <p:ph type="title" idx="3" hasCustomPrompt="1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23"/>
          <p:cNvSpPr/>
          <p:nvPr/>
        </p:nvSpPr>
        <p:spPr>
          <a:xfrm flipH="1">
            <a:off x="-11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3"/>
          <p:cNvSpPr/>
          <p:nvPr/>
        </p:nvSpPr>
        <p:spPr>
          <a:xfrm flipH="1">
            <a:off x="7353292" y="4786292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5" r:id="rId3"/>
    <p:sldLayoutId id="2147483656" r:id="rId4"/>
    <p:sldLayoutId id="2147483659" r:id="rId5"/>
    <p:sldLayoutId id="2147483665" r:id="rId6"/>
    <p:sldLayoutId id="2147483667" r:id="rId7"/>
    <p:sldLayoutId id="2147483669" r:id="rId8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 PROGRAMMING</a:t>
            </a:r>
            <a:endParaRPr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dk2"/>
                </a:solidFill>
              </a:rPr>
              <a:t>23-08-2023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dk2"/>
                </a:solidFill>
              </a:rPr>
              <a:t>Krunal Kshirsagar</a:t>
            </a:r>
            <a:endParaRPr sz="21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3791415" y="2383800"/>
            <a:ext cx="4751415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Defining, Calling, Parameters, and Return Values</a:t>
            </a:r>
            <a:endParaRPr dirty="0"/>
          </a:p>
        </p:txBody>
      </p:sp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3352799" y="1714800"/>
            <a:ext cx="5190031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Functions in Python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0989D8-2595-CA4A-084B-2E2FB323C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530" y="1497237"/>
            <a:ext cx="6690940" cy="214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56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2639121" y="726059"/>
            <a:ext cx="5190031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Recursive Functions in Python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8D6100-1B2A-0BF4-689C-F6136238E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321" y="2019564"/>
            <a:ext cx="6797629" cy="288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799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2639121" y="726059"/>
            <a:ext cx="5190031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Lambda Functions in Python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02C627-BA64-59B7-08C1-5BF23EEE15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80" t="705" r="2539"/>
          <a:stretch/>
        </p:blipFill>
        <p:spPr>
          <a:xfrm>
            <a:off x="2044390" y="2475106"/>
            <a:ext cx="6252117" cy="133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084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884040" y="477015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Interview Trick 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8DA0A9-40A3-EC5F-7F77-DA8A9FE6D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801776" y="924750"/>
            <a:ext cx="7704000" cy="3446528"/>
          </a:xfrm>
        </p:spPr>
        <p:txBody>
          <a:bodyPr/>
          <a:lstStyle/>
          <a:p>
            <a:endParaRPr lang="en-US" sz="1800" dirty="0"/>
          </a:p>
          <a:p>
            <a:r>
              <a:rPr lang="en-US" sz="1800" dirty="0"/>
              <a:t>Can we return more than one value?</a:t>
            </a:r>
          </a:p>
          <a:p>
            <a:r>
              <a:rPr lang="en-US" sz="1800" dirty="0"/>
              <a:t>Can we return a None value?</a:t>
            </a:r>
          </a:p>
          <a:p>
            <a:r>
              <a:rPr lang="en-US" sz="1800" dirty="0"/>
              <a:t>Can a function have multiple return statements?</a:t>
            </a:r>
          </a:p>
          <a:p>
            <a:r>
              <a:rPr lang="en-US" sz="1800" dirty="0"/>
              <a:t>What happens when you return multiple values separated by commas in a function? - Tuple</a:t>
            </a:r>
          </a:p>
          <a:p>
            <a:r>
              <a:rPr lang="en-US" sz="1800" dirty="0"/>
              <a:t>Can a lambda function have multiple expressions? -  No</a:t>
            </a:r>
          </a:p>
          <a:p>
            <a:r>
              <a:rPr lang="en-US" sz="1800" dirty="0"/>
              <a:t>What's the difference between a local and global variable with the same name in a function? </a:t>
            </a:r>
          </a:p>
          <a:p>
            <a:r>
              <a:rPr lang="en-US" sz="1800" dirty="0"/>
              <a:t>What is *</a:t>
            </a:r>
            <a:r>
              <a:rPr lang="en-US" sz="1800" dirty="0" err="1"/>
              <a:t>args</a:t>
            </a:r>
            <a:r>
              <a:rPr lang="en-US" sz="1800" dirty="0"/>
              <a:t> and **</a:t>
            </a:r>
            <a:r>
              <a:rPr lang="en-US" sz="1800" dirty="0" err="1"/>
              <a:t>kwargs</a:t>
            </a:r>
            <a:endParaRPr lang="en-US" sz="1800" dirty="0"/>
          </a:p>
          <a:p>
            <a:r>
              <a:rPr lang="en-US" sz="1800" dirty="0"/>
              <a:t>What is the difference between deep copy and shallow copy?</a:t>
            </a:r>
          </a:p>
          <a:p>
            <a:endParaRPr lang="en-US" sz="1800" dirty="0"/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06218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1"/>
          <p:cNvSpPr txBox="1">
            <a:spLocks noGrp="1"/>
          </p:cNvSpPr>
          <p:nvPr>
            <p:ph type="title"/>
          </p:nvPr>
        </p:nvSpPr>
        <p:spPr>
          <a:xfrm>
            <a:off x="958381" y="190275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Thanks!</a:t>
            </a:r>
            <a:endParaRPr sz="6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0"/>
          <p:cNvSpPr txBox="1">
            <a:spLocks noGrp="1"/>
          </p:cNvSpPr>
          <p:nvPr>
            <p:ph type="title"/>
          </p:nvPr>
        </p:nvSpPr>
        <p:spPr>
          <a:xfrm>
            <a:off x="178418" y="343200"/>
            <a:ext cx="8593872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Operators</a:t>
            </a:r>
            <a:endParaRPr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BD1FE9-4D7D-2328-7EC6-0BC7B127E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9736" y="854927"/>
            <a:ext cx="5144430" cy="30806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094129-9721-E07E-AE34-FF0BF56245F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870"/>
          <a:stretch/>
        </p:blipFill>
        <p:spPr>
          <a:xfrm>
            <a:off x="5114695" y="2802675"/>
            <a:ext cx="3910360" cy="216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87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8DA0A9-40A3-EC5F-7F77-DA8A9FE6D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801776" y="924750"/>
            <a:ext cx="7704000" cy="2100948"/>
          </a:xfrm>
        </p:spPr>
        <p:txBody>
          <a:bodyPr/>
          <a:lstStyle/>
          <a:p>
            <a:endParaRPr lang="en-US" sz="1800" dirty="0"/>
          </a:p>
          <a:p>
            <a:r>
              <a:rPr lang="en-US" sz="1800" dirty="0"/>
              <a:t>Difference between List, Tuple, Set, Dictionary</a:t>
            </a:r>
          </a:p>
          <a:p>
            <a:r>
              <a:rPr lang="en-US" sz="1800" dirty="0"/>
              <a:t>Basic control structures</a:t>
            </a:r>
          </a:p>
          <a:p>
            <a:r>
              <a:rPr lang="en-US" sz="1800" dirty="0"/>
              <a:t>Demo Programs</a:t>
            </a:r>
          </a:p>
          <a:p>
            <a:r>
              <a:rPr lang="en-US" sz="1800" dirty="0"/>
              <a:t>Variables Scope</a:t>
            </a:r>
          </a:p>
          <a:p>
            <a:r>
              <a:rPr lang="en-US" sz="1800" dirty="0"/>
              <a:t>Introduction to functions</a:t>
            </a:r>
          </a:p>
          <a:p>
            <a:endParaRPr lang="en-IN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550127" y="343200"/>
            <a:ext cx="8043746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Difference between List, Tuple, Set, Dictionary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3DA4D0-96DC-A490-C3A6-74C5A43A5E1B}"/>
              </a:ext>
            </a:extLst>
          </p:cNvPr>
          <p:cNvGrpSpPr/>
          <p:nvPr/>
        </p:nvGrpSpPr>
        <p:grpSpPr>
          <a:xfrm>
            <a:off x="334536" y="1012200"/>
            <a:ext cx="8474927" cy="3635699"/>
            <a:chOff x="550127" y="1012200"/>
            <a:chExt cx="8474927" cy="363569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A0488B6-4779-9C51-3154-693884A155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0127" y="1012200"/>
              <a:ext cx="4394851" cy="3635699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CF2F59C-FE11-0C63-26D8-B4FA0B3358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19257" y="1353015"/>
              <a:ext cx="4105797" cy="32948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1587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30"/>
          <p:cNvPicPr preferRelativeResize="0"/>
          <p:nvPr/>
        </p:nvPicPr>
        <p:blipFill rotWithShape="1">
          <a:blip r:embed="rId3">
            <a:alphaModFix/>
          </a:blip>
          <a:srcRect l="24495" t="18187" r="9353" b="4812"/>
          <a:stretch/>
        </p:blipFill>
        <p:spPr>
          <a:xfrm>
            <a:off x="5353050" y="1809750"/>
            <a:ext cx="3324251" cy="2581274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466699" y="2000949"/>
            <a:ext cx="4219331" cy="24595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Basic Control Structures – IF, ELSE IF, FOR, WHILE LOOP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0"/>
          <p:cNvSpPr txBox="1">
            <a:spLocks noGrp="1"/>
          </p:cNvSpPr>
          <p:nvPr>
            <p:ph type="title"/>
          </p:nvPr>
        </p:nvSpPr>
        <p:spPr>
          <a:xfrm>
            <a:off x="624469" y="343200"/>
            <a:ext cx="8593872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Count the number of even and odd numbers from a series of numbers</a:t>
            </a:r>
            <a:endParaRPr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D77681-D379-EDD3-B9CD-011CBC4A7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151" y="1437736"/>
            <a:ext cx="6675698" cy="275867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0"/>
          <p:cNvSpPr txBox="1">
            <a:spLocks noGrp="1"/>
          </p:cNvSpPr>
          <p:nvPr>
            <p:ph type="title"/>
          </p:nvPr>
        </p:nvSpPr>
        <p:spPr>
          <a:xfrm>
            <a:off x="275064" y="387804"/>
            <a:ext cx="8593872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Fibonacci series between 0 to 50</a:t>
            </a:r>
            <a:endParaRPr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D1919D-3EAB-3E34-EB02-5796CC8C3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0230" y="1798253"/>
            <a:ext cx="3223539" cy="154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461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cope in Python | Top 4 Types of Scope in Python with Examples">
            <a:extLst>
              <a:ext uri="{FF2B5EF4-FFF2-40B4-BE49-F238E27FC236}">
                <a16:creationId xmlns:a16="http://schemas.microsoft.com/office/drawing/2014/main" id="{6CCF050B-426C-0A52-53A5-9140863AD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602" y="1277918"/>
            <a:ext cx="4572795" cy="258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ython Variable Scope with Local &amp; Non-local Examples | DataCamp">
            <a:extLst>
              <a:ext uri="{FF2B5EF4-FFF2-40B4-BE49-F238E27FC236}">
                <a16:creationId xmlns:a16="http://schemas.microsoft.com/office/drawing/2014/main" id="{6BD1E03A-E75B-786A-963F-FF98BD63C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145" y="1895707"/>
            <a:ext cx="2501084" cy="2199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8182136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176</Words>
  <Application>Microsoft Office PowerPoint</Application>
  <PresentationFormat>On-screen Show (16:9)</PresentationFormat>
  <Paragraphs>30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Anaheim</vt:lpstr>
      <vt:lpstr>Overpass Mono</vt:lpstr>
      <vt:lpstr>Roboto</vt:lpstr>
      <vt:lpstr>Arial</vt:lpstr>
      <vt:lpstr>Raleway SemiBold</vt:lpstr>
      <vt:lpstr>Nunito Light</vt:lpstr>
      <vt:lpstr>Roboto Condensed Light</vt:lpstr>
      <vt:lpstr>Programming Lesson by Slidesgo</vt:lpstr>
      <vt:lpstr>PYTHON PROGRAMMING</vt:lpstr>
      <vt:lpstr>Operators</vt:lpstr>
      <vt:lpstr>Agenda</vt:lpstr>
      <vt:lpstr>Difference between List, Tuple, Set, Dictionary</vt:lpstr>
      <vt:lpstr>Basic Control Structures – IF, ELSE IF, FOR, WHILE LOOP</vt:lpstr>
      <vt:lpstr>Count the number of even and odd numbers from a series of numbers</vt:lpstr>
      <vt:lpstr>Fibonacci series between 0 to 50</vt:lpstr>
      <vt:lpstr>PowerPoint Presentation</vt:lpstr>
      <vt:lpstr>PowerPoint Presentation</vt:lpstr>
      <vt:lpstr>Functions in Python</vt:lpstr>
      <vt:lpstr>PowerPoint Presentation</vt:lpstr>
      <vt:lpstr>Recursive Functions in Python</vt:lpstr>
      <vt:lpstr>Lambda Functions in Python</vt:lpstr>
      <vt:lpstr>Interview Trick Questions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Krunal Kshirsagar</dc:creator>
  <cp:lastModifiedBy>Krunal Kshirsagar</cp:lastModifiedBy>
  <cp:revision>96</cp:revision>
  <dcterms:modified xsi:type="dcterms:W3CDTF">2023-08-23T16:39:58Z</dcterms:modified>
</cp:coreProperties>
</file>