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72" r:id="rId1"/>
  </p:sldMasterIdLst>
  <p:notesMasterIdLst>
    <p:notesMasterId r:id="rId16"/>
  </p:notesMasterIdLst>
  <p:sldIdLst>
    <p:sldId id="256" r:id="rId2"/>
    <p:sldId id="318" r:id="rId3"/>
    <p:sldId id="257" r:id="rId4"/>
    <p:sldId id="302" r:id="rId5"/>
    <p:sldId id="312" r:id="rId6"/>
    <p:sldId id="315" r:id="rId7"/>
    <p:sldId id="316" r:id="rId8"/>
    <p:sldId id="314" r:id="rId9"/>
    <p:sldId id="317" r:id="rId10"/>
    <p:sldId id="311" r:id="rId11"/>
    <p:sldId id="313" r:id="rId12"/>
    <p:sldId id="310" r:id="rId13"/>
    <p:sldId id="319" r:id="rId14"/>
    <p:sldId id="270" r:id="rId15"/>
  </p:sldIdLst>
  <p:sldSz cx="9144000" cy="5143500" type="screen16x9"/>
  <p:notesSz cx="6858000" cy="9144000"/>
  <p:embeddedFontLst>
    <p:embeddedFont>
      <p:font typeface="Anaheim" panose="020B0604020202020204" charset="0"/>
      <p:regular r:id="rId17"/>
    </p:embeddedFont>
    <p:embeddedFont>
      <p:font typeface="Overpass Mono" panose="020B0604020202020204" charset="0"/>
      <p:regular r:id="rId18"/>
      <p:bold r:id="rId19"/>
    </p:embeddedFont>
    <p:embeddedFont>
      <p:font typeface="Roboto" panose="02000000000000000000" pitchFamily="2" charset="0"/>
      <p:regular r:id="rId20"/>
      <p:bold r:id="rId21"/>
      <p:italic r:id="rId22"/>
      <p:boldItalic r:id="rId23"/>
    </p:embeddedFont>
    <p:embeddedFont>
      <p:font typeface="Roboto Condensed Light" panose="02000000000000000000" pitchFamily="2" charset="0"/>
      <p:regular r:id="rId24"/>
      <p: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6643624-121D-4442-A388-296721270FF2}">
  <a:tblStyle styleId="{36643624-121D-4442-A388-296721270FF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F5A4B492-037E-444A-9C15-DA95A6AE298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28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65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8d4cbd36da_4_314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8d4cbd36da_4_314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80581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8d4cbd36da_4_314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8d4cbd36da_4_314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32285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8b3994a781_0_255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8b3994a781_0_25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238478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8b3994a781_0_255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8b3994a781_0_25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797149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8d4cbd36da_4_31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8d4cbd36da_4_31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8b3994a781_0_255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8b3994a781_0_25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800726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8b3994a781_0_255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8b3994a781_0_25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8d4cbd36da_4_314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8d4cbd36da_4_314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52187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8d4cbd36da_4_314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8d4cbd36da_4_314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96147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8d4cbd36da_4_314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8d4cbd36da_4_314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88663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8d4cbd36da_4_314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8d4cbd36da_4_314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23439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8d4cbd36da_4_314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8d4cbd36da_4_314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48895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8d4cbd36da_4_314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8d4cbd36da_4_314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3582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362284" y="1723643"/>
            <a:ext cx="1781706" cy="3419867"/>
            <a:chOff x="7397009" y="1731193"/>
            <a:chExt cx="1781706" cy="3419867"/>
          </a:xfrm>
        </p:grpSpPr>
        <p:sp>
          <p:nvSpPr>
            <p:cNvPr id="10" name="Google Shape;10;p2"/>
            <p:cNvSpPr/>
            <p:nvPr/>
          </p:nvSpPr>
          <p:spPr>
            <a:xfrm>
              <a:off x="7858529" y="1731193"/>
              <a:ext cx="1320185" cy="132176"/>
            </a:xfrm>
            <a:custGeom>
              <a:avLst/>
              <a:gdLst/>
              <a:ahLst/>
              <a:cxnLst/>
              <a:rect l="l" t="t" r="r" b="b"/>
              <a:pathLst>
                <a:path w="19277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784360" y="1950550"/>
              <a:ext cx="865993" cy="132176"/>
            </a:xfrm>
            <a:custGeom>
              <a:avLst/>
              <a:gdLst/>
              <a:ahLst/>
              <a:cxnLst/>
              <a:rect l="l" t="t" r="r" b="b"/>
              <a:pathLst>
                <a:path w="1264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855808" y="1950550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45651" y="2169086"/>
              <a:ext cx="733063" cy="132998"/>
            </a:xfrm>
            <a:custGeom>
              <a:avLst/>
              <a:gdLst/>
              <a:ahLst/>
              <a:cxnLst/>
              <a:rect l="l" t="t" r="r" b="b"/>
              <a:pathLst>
                <a:path w="10704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738356" y="2388443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90637" y="2388443"/>
              <a:ext cx="597737" cy="132929"/>
            </a:xfrm>
            <a:custGeom>
              <a:avLst/>
              <a:gdLst/>
              <a:ahLst/>
              <a:cxnLst/>
              <a:rect l="l" t="t" r="r" b="b"/>
              <a:pathLst>
                <a:path w="8728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83208" y="2607801"/>
              <a:ext cx="1495507" cy="132108"/>
            </a:xfrm>
            <a:custGeom>
              <a:avLst/>
              <a:gdLst/>
              <a:ahLst/>
              <a:cxnLst/>
              <a:rect l="l" t="t" r="r" b="b"/>
              <a:pathLst>
                <a:path w="21837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98888" y="2827090"/>
              <a:ext cx="879827" cy="132176"/>
            </a:xfrm>
            <a:custGeom>
              <a:avLst/>
              <a:gdLst/>
              <a:ahLst/>
              <a:cxnLst/>
              <a:rect l="l" t="t" r="r" b="b"/>
              <a:pathLst>
                <a:path w="12847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855808" y="304644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84360" y="2169086"/>
              <a:ext cx="499050" cy="132998"/>
            </a:xfrm>
            <a:custGeom>
              <a:avLst/>
              <a:gdLst/>
              <a:ahLst/>
              <a:cxnLst/>
              <a:rect l="l" t="t" r="r" b="b"/>
              <a:pathLst>
                <a:path w="7287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20017" y="4142344"/>
              <a:ext cx="322975" cy="132176"/>
            </a:xfrm>
            <a:custGeom>
              <a:avLst/>
              <a:gdLst/>
              <a:ahLst/>
              <a:cxnLst/>
              <a:rect l="l" t="t" r="r" b="b"/>
              <a:pathLst>
                <a:path w="4716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521789" y="4142344"/>
              <a:ext cx="322153" cy="132176"/>
            </a:xfrm>
            <a:custGeom>
              <a:avLst/>
              <a:gdLst/>
              <a:ahLst/>
              <a:cxnLst/>
              <a:rect l="l" t="t" r="r" b="b"/>
              <a:pathLst>
                <a:path w="4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152056" y="3264983"/>
              <a:ext cx="1026659" cy="132998"/>
            </a:xfrm>
            <a:custGeom>
              <a:avLst/>
              <a:gdLst/>
              <a:ahLst/>
              <a:cxnLst/>
              <a:rect l="l" t="t" r="r" b="b"/>
              <a:pathLst>
                <a:path w="14991" h="1942" extrusionOk="0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784360" y="3484340"/>
              <a:ext cx="807301" cy="132929"/>
            </a:xfrm>
            <a:custGeom>
              <a:avLst/>
              <a:gdLst/>
              <a:ahLst/>
              <a:cxnLst/>
              <a:rect l="l" t="t" r="r" b="b"/>
              <a:pathLst>
                <a:path w="11788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38356" y="3484340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931945" y="3046447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445651" y="3703698"/>
              <a:ext cx="733063" cy="132108"/>
            </a:xfrm>
            <a:custGeom>
              <a:avLst/>
              <a:gdLst/>
              <a:ahLst/>
              <a:cxnLst/>
              <a:rect l="l" t="t" r="r" b="b"/>
              <a:pathLst>
                <a:path w="10704" h="1929" extrusionOk="0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855808" y="392298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0637" y="3703698"/>
              <a:ext cx="322975" cy="132108"/>
            </a:xfrm>
            <a:custGeom>
              <a:avLst/>
              <a:gdLst/>
              <a:ahLst/>
              <a:cxnLst/>
              <a:rect l="l" t="t" r="r" b="b"/>
              <a:pathLst>
                <a:path w="4716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445651" y="4142344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858529" y="3922987"/>
              <a:ext cx="862774" cy="132176"/>
            </a:xfrm>
            <a:custGeom>
              <a:avLst/>
              <a:gdLst/>
              <a:ahLst/>
              <a:cxnLst/>
              <a:rect l="l" t="t" r="r" b="b"/>
              <a:pathLst>
                <a:path w="12598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683208" y="4361702"/>
              <a:ext cx="1495507" cy="132176"/>
            </a:xfrm>
            <a:custGeom>
              <a:avLst/>
              <a:gdLst/>
              <a:ahLst/>
              <a:cxnLst/>
              <a:rect l="l" t="t" r="r" b="b"/>
              <a:pathLst>
                <a:path w="21837" h="1930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767736" y="4580237"/>
              <a:ext cx="410978" cy="132929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14494" y="4580237"/>
              <a:ext cx="773880" cy="132929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397009" y="4799526"/>
              <a:ext cx="833394" cy="132998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82851" y="4799526"/>
              <a:ext cx="795864" cy="132998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064053" y="5018884"/>
              <a:ext cx="1114662" cy="132176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37;p2"/>
          <p:cNvSpPr/>
          <p:nvPr/>
        </p:nvSpPr>
        <p:spPr>
          <a:xfrm>
            <a:off x="1962382" y="0"/>
            <a:ext cx="2721868" cy="387420"/>
          </a:xfrm>
          <a:custGeom>
            <a:avLst/>
            <a:gdLst/>
            <a:ahLst/>
            <a:cxnLst/>
            <a:rect l="l" t="t" r="r" b="b"/>
            <a:pathLst>
              <a:path w="39744" h="5657" extrusionOk="0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873813" y="0"/>
            <a:ext cx="664647" cy="387420"/>
          </a:xfrm>
          <a:custGeom>
            <a:avLst/>
            <a:gdLst/>
            <a:ahLst/>
            <a:cxnLst/>
            <a:rect l="l" t="t" r="r" b="b"/>
            <a:pathLst>
              <a:path w="9705" h="5657" extrusionOk="0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1049134" y="938616"/>
            <a:ext cx="212098" cy="385776"/>
          </a:xfrm>
          <a:custGeom>
            <a:avLst/>
            <a:gdLst/>
            <a:ahLst/>
            <a:cxnLst/>
            <a:rect l="l" t="t" r="r" b="b"/>
            <a:pathLst>
              <a:path w="3097" h="5633" extrusionOk="0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873813" y="1008745"/>
            <a:ext cx="167240" cy="245519"/>
          </a:xfrm>
          <a:custGeom>
            <a:avLst/>
            <a:gdLst/>
            <a:ahLst/>
            <a:cxnLst/>
            <a:rect l="l" t="t" r="r" b="b"/>
            <a:pathLst>
              <a:path w="2442" h="3585" extrusionOk="0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1268492" y="1008745"/>
            <a:ext cx="168062" cy="245519"/>
          </a:xfrm>
          <a:custGeom>
            <a:avLst/>
            <a:gdLst/>
            <a:ahLst/>
            <a:cxnLst/>
            <a:rect l="l" t="t" r="r" b="b"/>
            <a:pathLst>
              <a:path w="2454" h="3585" extrusionOk="0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3516020" y="4983597"/>
            <a:ext cx="1054395" cy="159912"/>
          </a:xfrm>
          <a:custGeom>
            <a:avLst/>
            <a:gdLst/>
            <a:ahLst/>
            <a:cxnLst/>
            <a:rect l="l" t="t" r="r" b="b"/>
            <a:pathLst>
              <a:path w="15396" h="2335" extrusionOk="0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1160341" y="4983597"/>
            <a:ext cx="2152689" cy="159912"/>
          </a:xfrm>
          <a:custGeom>
            <a:avLst/>
            <a:gdLst/>
            <a:ahLst/>
            <a:cxnLst/>
            <a:rect l="l" t="t" r="r" b="b"/>
            <a:pathLst>
              <a:path w="31433" h="2335" extrusionOk="0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1805333" y="4452017"/>
            <a:ext cx="3750923" cy="160666"/>
          </a:xfrm>
          <a:custGeom>
            <a:avLst/>
            <a:gdLst/>
            <a:ahLst/>
            <a:cxnLst/>
            <a:rect l="l" t="t" r="r" b="b"/>
            <a:pathLst>
              <a:path w="54770" h="2346" extrusionOk="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0" y="4452017"/>
            <a:ext cx="1490645" cy="160666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596093" y="4717807"/>
            <a:ext cx="3218453" cy="160734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0" y="4717807"/>
            <a:ext cx="364546" cy="160734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0" y="4983597"/>
            <a:ext cx="828532" cy="159912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"/>
          <p:cNvSpPr txBox="1">
            <a:spLocks noGrp="1"/>
          </p:cNvSpPr>
          <p:nvPr>
            <p:ph type="subTitle" idx="1"/>
          </p:nvPr>
        </p:nvSpPr>
        <p:spPr>
          <a:xfrm flipH="1">
            <a:off x="5247750" y="2169550"/>
            <a:ext cx="2467500" cy="145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0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137" name="Google Shape;137;p10"/>
          <p:cNvSpPr/>
          <p:nvPr/>
        </p:nvSpPr>
        <p:spPr>
          <a:xfrm>
            <a:off x="6419025" y="1575200"/>
            <a:ext cx="2725105" cy="240896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0"/>
          <p:cNvSpPr/>
          <p:nvPr/>
        </p:nvSpPr>
        <p:spPr>
          <a:xfrm>
            <a:off x="0" y="4700673"/>
            <a:ext cx="1675636" cy="442823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s">
  <p:cSld name="CUSTOM_10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1"/>
          <p:cNvSpPr txBox="1">
            <a:spLocks noGrp="1"/>
          </p:cNvSpPr>
          <p:nvPr>
            <p:ph type="subTitle" idx="1"/>
          </p:nvPr>
        </p:nvSpPr>
        <p:spPr>
          <a:xfrm flipH="1">
            <a:off x="720000" y="1132375"/>
            <a:ext cx="7704000" cy="32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AutoNum type="arabicPeriod"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286" name="Google Shape;286;p21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Percentages">
  <p:cSld name="CUSTOM_12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3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305" name="Google Shape;305;p23"/>
          <p:cNvSpPr txBox="1">
            <a:spLocks noGrp="1"/>
          </p:cNvSpPr>
          <p:nvPr>
            <p:ph type="title" idx="2" hasCustomPrompt="1"/>
          </p:nvPr>
        </p:nvSpPr>
        <p:spPr>
          <a:xfrm>
            <a:off x="2201811" y="2233575"/>
            <a:ext cx="1609800" cy="58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  <p:sp>
        <p:nvSpPr>
          <p:cNvPr id="306" name="Google Shape;306;p23"/>
          <p:cNvSpPr txBox="1">
            <a:spLocks noGrp="1"/>
          </p:cNvSpPr>
          <p:nvPr>
            <p:ph type="title" idx="3" hasCustomPrompt="1"/>
          </p:nvPr>
        </p:nvSpPr>
        <p:spPr>
          <a:xfrm>
            <a:off x="5332488" y="2233575"/>
            <a:ext cx="1609800" cy="58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  <p:sp>
        <p:nvSpPr>
          <p:cNvPr id="307" name="Google Shape;307;p23"/>
          <p:cNvSpPr/>
          <p:nvPr/>
        </p:nvSpPr>
        <p:spPr>
          <a:xfrm flipH="1">
            <a:off x="-11" y="0"/>
            <a:ext cx="1371614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23"/>
          <p:cNvSpPr/>
          <p:nvPr/>
        </p:nvSpPr>
        <p:spPr>
          <a:xfrm>
            <a:off x="8355575" y="4357775"/>
            <a:ext cx="788431" cy="785368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23"/>
          <p:cNvSpPr/>
          <p:nvPr/>
        </p:nvSpPr>
        <p:spPr>
          <a:xfrm flipH="1">
            <a:off x="7353292" y="4786292"/>
            <a:ext cx="1371614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2800" b="1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6" r:id="rId2"/>
    <p:sldLayoutId id="2147483659" r:id="rId3"/>
    <p:sldLayoutId id="2147483667" r:id="rId4"/>
    <p:sldLayoutId id="2147483669" r:id="rId5"/>
  </p:sldLayoutIdLst>
  <p:hf sldNum="0"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7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CODING EXERCISES</a:t>
            </a:r>
            <a:endParaRPr dirty="0"/>
          </a:p>
        </p:txBody>
      </p:sp>
      <p:sp>
        <p:nvSpPr>
          <p:cNvPr id="335" name="Google Shape;335;p27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>
                <a:solidFill>
                  <a:schemeClr val="dk2"/>
                </a:solidFill>
              </a:rPr>
              <a:t>24-08-2023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>
                <a:solidFill>
                  <a:schemeClr val="dk2"/>
                </a:solidFill>
              </a:rPr>
              <a:t>Krunal Kshirsagar</a:t>
            </a:r>
            <a:endParaRPr sz="2100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40"/>
          <p:cNvSpPr txBox="1">
            <a:spLocks noGrp="1"/>
          </p:cNvSpPr>
          <p:nvPr>
            <p:ph type="title"/>
          </p:nvPr>
        </p:nvSpPr>
        <p:spPr>
          <a:xfrm>
            <a:off x="275064" y="662867"/>
            <a:ext cx="8593872" cy="10990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Write a program in Python to check whether a number is palindrome or not</a:t>
            </a:r>
            <a:endParaRPr lang="en-IN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B19789-B4AA-9353-B017-4C25E6DD21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598" y="2014295"/>
            <a:ext cx="4282811" cy="18137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58CC56E-A319-9F4A-7882-C86E2A1469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0336" y="1678552"/>
            <a:ext cx="3842219" cy="2485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400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40"/>
          <p:cNvSpPr txBox="1">
            <a:spLocks noGrp="1"/>
          </p:cNvSpPr>
          <p:nvPr>
            <p:ph type="title"/>
          </p:nvPr>
        </p:nvSpPr>
        <p:spPr>
          <a:xfrm>
            <a:off x="275064" y="662867"/>
            <a:ext cx="8593872" cy="10990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Python program to check if a String is palindrome or not using for loop</a:t>
            </a:r>
            <a:endParaRPr lang="en-IN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67D67E-9012-B36A-C2E6-7438AC4B48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4388" y="1964202"/>
            <a:ext cx="4435224" cy="1958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1297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8"/>
          <p:cNvSpPr txBox="1">
            <a:spLocks noGrp="1"/>
          </p:cNvSpPr>
          <p:nvPr>
            <p:ph type="title"/>
          </p:nvPr>
        </p:nvSpPr>
        <p:spPr>
          <a:xfrm>
            <a:off x="884040" y="477015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/>
              <a:t>Interview Trick Questions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8DA0A9-40A3-EC5F-7F77-DA8A9FE6DC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801776" y="924750"/>
            <a:ext cx="7704000" cy="3446528"/>
          </a:xfrm>
        </p:spPr>
        <p:txBody>
          <a:bodyPr/>
          <a:lstStyle/>
          <a:p>
            <a:endParaRPr lang="en-US" sz="1800" dirty="0"/>
          </a:p>
          <a:p>
            <a:r>
              <a:rPr lang="en-US" sz="1800" dirty="0"/>
              <a:t>What is *</a:t>
            </a:r>
            <a:r>
              <a:rPr lang="en-US" sz="1800" dirty="0" err="1"/>
              <a:t>args</a:t>
            </a:r>
            <a:r>
              <a:rPr lang="en-US" sz="1800" dirty="0"/>
              <a:t> and **</a:t>
            </a:r>
            <a:r>
              <a:rPr lang="en-US" sz="1800" dirty="0" err="1"/>
              <a:t>kwargs</a:t>
            </a:r>
            <a:endParaRPr lang="en-US" sz="1800" dirty="0"/>
          </a:p>
          <a:p>
            <a:r>
              <a:rPr lang="en-US" sz="1800" dirty="0"/>
              <a:t>What is the difference between deep copy and shallow copy?</a:t>
            </a:r>
          </a:p>
          <a:p>
            <a:r>
              <a:rPr lang="en-US" sz="1800" dirty="0"/>
              <a:t>What's the difference between ‘==‘ and ‘is’ and ‘=‘ for comparing in Python?</a:t>
            </a:r>
          </a:p>
          <a:p>
            <a:r>
              <a:rPr lang="en-US" sz="1800" dirty="0"/>
              <a:t>What's the output of print("hello" + 1)?</a:t>
            </a:r>
          </a:p>
          <a:p>
            <a:r>
              <a:rPr lang="en-US" sz="1800" dirty="0"/>
              <a:t>What happens when you have a function call with more arguments than parameters?</a:t>
            </a:r>
          </a:p>
          <a:p>
            <a:r>
              <a:rPr lang="en-US" sz="1800" dirty="0"/>
              <a:t>What's the output of print(3 == 3 == 3)</a:t>
            </a:r>
          </a:p>
          <a:p>
            <a:r>
              <a:rPr lang="en-US" sz="1800" dirty="0"/>
              <a:t>What happens when you divide by zero in Python?</a:t>
            </a:r>
          </a:p>
          <a:p>
            <a:pPr marL="114300" indent="0">
              <a:buNone/>
            </a:pPr>
            <a:endParaRPr lang="en-US" sz="1800" dirty="0"/>
          </a:p>
          <a:p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062187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enerative AI (Artificial Intelligence): Benefits and Challenges -  Explained, pointwise-ForumIAS Blog">
            <a:extLst>
              <a:ext uri="{FF2B5EF4-FFF2-40B4-BE49-F238E27FC236}">
                <a16:creationId xmlns:a16="http://schemas.microsoft.com/office/drawing/2014/main" id="{E3C5CFED-DA38-6186-431E-DC7056BA06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17202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41"/>
          <p:cNvSpPr txBox="1">
            <a:spLocks noGrp="1"/>
          </p:cNvSpPr>
          <p:nvPr>
            <p:ph type="title"/>
          </p:nvPr>
        </p:nvSpPr>
        <p:spPr>
          <a:xfrm>
            <a:off x="958381" y="190275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Thanks!</a:t>
            </a:r>
            <a:endParaRPr sz="6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7D645AC-E544-F0A6-990B-346DEBCC5D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0447" y="533069"/>
            <a:ext cx="6281339" cy="4077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69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8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/>
              <a:t>Theory Questions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8DA0A9-40A3-EC5F-7F77-DA8A9FE6DC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801776" y="924750"/>
            <a:ext cx="7704000" cy="2100948"/>
          </a:xfrm>
        </p:spPr>
        <p:txBody>
          <a:bodyPr/>
          <a:lstStyle/>
          <a:p>
            <a:endParaRPr lang="en-US" sz="1800" dirty="0"/>
          </a:p>
          <a:p>
            <a:r>
              <a:rPr lang="en-US" sz="1800" dirty="0"/>
              <a:t>Explain the purpose of exception handling in Python</a:t>
            </a:r>
          </a:p>
          <a:p>
            <a:r>
              <a:rPr lang="en-US" sz="1800" dirty="0"/>
              <a:t>What is the difference between the try, except, and finally blocks?</a:t>
            </a:r>
          </a:p>
          <a:p>
            <a:r>
              <a:rPr lang="en-US" sz="1800" dirty="0"/>
              <a:t>Can you have a finally block without a try block?</a:t>
            </a:r>
          </a:p>
          <a:p>
            <a:r>
              <a:rPr lang="en-US" sz="1800" dirty="0"/>
              <a:t>Explain the concept of string mutability/immutability in Python</a:t>
            </a:r>
          </a:p>
          <a:p>
            <a:r>
              <a:rPr lang="en-US" sz="1800" dirty="0"/>
              <a:t>How do you check if a substring exists within a string?</a:t>
            </a:r>
          </a:p>
          <a:p>
            <a:endParaRPr lang="en-IN"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40"/>
          <p:cNvSpPr txBox="1">
            <a:spLocks noGrp="1"/>
          </p:cNvSpPr>
          <p:nvPr>
            <p:ph type="title"/>
          </p:nvPr>
        </p:nvSpPr>
        <p:spPr>
          <a:xfrm>
            <a:off x="215591" y="603395"/>
            <a:ext cx="8593872" cy="9800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Write a program in Python to check given number is prime or not</a:t>
            </a:r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DFCAF8-EF5B-E44B-98F5-600A9F4CAD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1574" y="1926218"/>
            <a:ext cx="4823878" cy="261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87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40"/>
          <p:cNvSpPr txBox="1">
            <a:spLocks noGrp="1"/>
          </p:cNvSpPr>
          <p:nvPr>
            <p:ph type="title"/>
          </p:nvPr>
        </p:nvSpPr>
        <p:spPr>
          <a:xfrm>
            <a:off x="275064" y="662867"/>
            <a:ext cx="8593872" cy="10990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Write a program in Python to swap two numbers without using third variable?</a:t>
            </a:r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11F961-E59C-CB15-C07F-543514F831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2616" y="1992633"/>
            <a:ext cx="4442845" cy="2065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52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40"/>
          <p:cNvSpPr txBox="1">
            <a:spLocks noGrp="1"/>
          </p:cNvSpPr>
          <p:nvPr>
            <p:ph type="title"/>
          </p:nvPr>
        </p:nvSpPr>
        <p:spPr>
          <a:xfrm>
            <a:off x="275064" y="662867"/>
            <a:ext cx="8593872" cy="10990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Python program to remove blank space from string</a:t>
            </a:r>
            <a:endParaRPr lang="en-IN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CFB005-6C7D-80AE-34B7-DFB85CB7A4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5229" y="1941899"/>
            <a:ext cx="4785775" cy="1958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433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40"/>
          <p:cNvSpPr txBox="1">
            <a:spLocks noGrp="1"/>
          </p:cNvSpPr>
          <p:nvPr>
            <p:ph type="title"/>
          </p:nvPr>
        </p:nvSpPr>
        <p:spPr>
          <a:xfrm>
            <a:off x="275064" y="662867"/>
            <a:ext cx="8593872" cy="10990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Python program to calculate sum of integers in string</a:t>
            </a:r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5B4D5A-BA9C-3799-52AC-A9D733AA43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6631" y="1729667"/>
            <a:ext cx="5730737" cy="1684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74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40"/>
          <p:cNvSpPr txBox="1">
            <a:spLocks noGrp="1"/>
          </p:cNvSpPr>
          <p:nvPr>
            <p:ph type="title"/>
          </p:nvPr>
        </p:nvSpPr>
        <p:spPr>
          <a:xfrm>
            <a:off x="275064" y="662867"/>
            <a:ext cx="8593872" cy="10990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Python program to delete vowels in a given string</a:t>
            </a:r>
            <a:endParaRPr lang="en-IN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D133D0-A7CE-CAC5-3F22-C58D84D7B1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0728" y="1761892"/>
            <a:ext cx="5296359" cy="260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433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40"/>
          <p:cNvSpPr txBox="1">
            <a:spLocks noGrp="1"/>
          </p:cNvSpPr>
          <p:nvPr>
            <p:ph type="title"/>
          </p:nvPr>
        </p:nvSpPr>
        <p:spPr>
          <a:xfrm>
            <a:off x="275064" y="662868"/>
            <a:ext cx="8593872" cy="6232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Python program to reverse the string</a:t>
            </a:r>
            <a:endParaRPr lang="en-IN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FD5F92-612F-9A9C-F379-BE2BA83102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310" y="1424734"/>
            <a:ext cx="4200690" cy="260626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22543AE-7829-0B0A-8D6F-FB1D15715F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3776" y="1424734"/>
            <a:ext cx="3984702" cy="260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943425"/>
      </p:ext>
    </p:extLst>
  </p:cSld>
  <p:clrMapOvr>
    <a:masterClrMapping/>
  </p:clrMapOvr>
</p:sld>
</file>

<file path=ppt/theme/theme1.xml><?xml version="1.0" encoding="utf-8"?>
<a:theme xmlns:a="http://schemas.openxmlformats.org/drawingml/2006/main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1617</TotalTime>
  <Words>235</Words>
  <Application>Microsoft Office PowerPoint</Application>
  <PresentationFormat>On-screen Show (16:9)</PresentationFormat>
  <Paragraphs>28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Anaheim</vt:lpstr>
      <vt:lpstr>Roboto</vt:lpstr>
      <vt:lpstr>Overpass Mono</vt:lpstr>
      <vt:lpstr>Roboto Condensed Light</vt:lpstr>
      <vt:lpstr>Programming Lesson by Slidesgo</vt:lpstr>
      <vt:lpstr>CODING EXERCISES</vt:lpstr>
      <vt:lpstr>PowerPoint Presentation</vt:lpstr>
      <vt:lpstr>Theory Questions</vt:lpstr>
      <vt:lpstr>Write a program in Python to check given number is prime or not</vt:lpstr>
      <vt:lpstr>Write a program in Python to swap two numbers without using third variable?</vt:lpstr>
      <vt:lpstr>Python program to remove blank space from string</vt:lpstr>
      <vt:lpstr>Python program to calculate sum of integers in string</vt:lpstr>
      <vt:lpstr>Python program to delete vowels in a given string</vt:lpstr>
      <vt:lpstr>Python program to reverse the string</vt:lpstr>
      <vt:lpstr>Write a program in Python to check whether a number is palindrome or not</vt:lpstr>
      <vt:lpstr>Python program to check if a String is palindrome or not using for loop</vt:lpstr>
      <vt:lpstr>Interview Trick Questions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PROGRAMMING</dc:title>
  <dc:creator>Krunal Kshirsagar</dc:creator>
  <cp:lastModifiedBy>Krunal Kshirsagar</cp:lastModifiedBy>
  <cp:revision>127</cp:revision>
  <dcterms:modified xsi:type="dcterms:W3CDTF">2023-08-26T05:23:21Z</dcterms:modified>
</cp:coreProperties>
</file>