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310" r:id="rId4"/>
    <p:sldId id="259" r:id="rId5"/>
    <p:sldId id="260" r:id="rId6"/>
    <p:sldId id="262" r:id="rId7"/>
    <p:sldId id="303" r:id="rId8"/>
    <p:sldId id="270" r:id="rId9"/>
    <p:sldId id="306" r:id="rId10"/>
    <p:sldId id="308" r:id="rId11"/>
    <p:sldId id="304" r:id="rId12"/>
    <p:sldId id="309" r:id="rId13"/>
    <p:sldId id="305" r:id="rId14"/>
    <p:sldId id="307" r:id="rId15"/>
    <p:sldId id="31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Overpass Mono" panose="020B0604020202020204" charset="0"/>
      <p:regular r:id="rId21"/>
      <p:bold r:id="rId22"/>
    </p:embeddedFont>
    <p:embeddedFont>
      <p:font typeface="Raleway SemiBold" pitchFamily="2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43624-121D-4442-A388-296721270FF2}">
  <a:tblStyle styleId="{36643624-121D-4442-A388-296721270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4B492-037E-444A-9C15-DA95A6AE29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7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7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78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66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07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2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0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18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4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6" r:id="rId4"/>
    <p:sldLayoutId id="2147483659" r:id="rId5"/>
    <p:sldLayoutId id="2147483665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461990" y="14857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OOPS Concepts &amp; Coding Practice 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25-08-2023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Krunal Kshirsagar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57976-10B9-0257-E32F-88468607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41" y="76730"/>
            <a:ext cx="544877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10130" y="289372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Inheritance allows a class (subclass or derived class) to inherit attributes and methods from another class (superclass or base class).</a:t>
            </a:r>
          </a:p>
          <a:p>
            <a:pPr marL="285750" indent="-285750" algn="l"/>
            <a:r>
              <a:rPr lang="en-US" dirty="0"/>
              <a:t>It promotes code reuse and the creation of specialized classes.</a:t>
            </a:r>
          </a:p>
          <a:p>
            <a:pPr marL="285750" indent="-285750" algn="l"/>
            <a:r>
              <a:rPr lang="en-IN" dirty="0"/>
              <a:t>https://www.w3schools.com/python/python_inheritance.asp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Inheritance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772495-4887-A099-3145-500657CA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87" y="144569"/>
            <a:ext cx="583742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10130" y="289372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Polymorphism allows objects of different classes to be treated as objects of a common base class.</a:t>
            </a:r>
          </a:p>
          <a:p>
            <a:pPr marL="285750" indent="-285750" algn="l"/>
            <a:r>
              <a:rPr lang="en-US" dirty="0"/>
              <a:t>It enables flexibility and extensibility in code.</a:t>
            </a:r>
          </a:p>
          <a:p>
            <a:pPr marL="285750" indent="-285750" algn="l"/>
            <a:r>
              <a:rPr lang="en-IN" dirty="0"/>
              <a:t>https://www.w3schools.com/python/python_polymorphism.asp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Polymorphism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7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6747BB-B401-92BC-1BBE-3DD94E15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75" y="226000"/>
            <a:ext cx="4709568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958381" y="19027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PROGRAMS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10569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A0A9-40A3-EC5F-7F77-DA8A9FE6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1776" y="924750"/>
            <a:ext cx="7704000" cy="210094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OOPS Concepts</a:t>
            </a:r>
          </a:p>
          <a:p>
            <a:r>
              <a:rPr lang="en-US" sz="1800" dirty="0"/>
              <a:t>Programs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58901-ADFA-81A8-5DA9-352ED95F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1" y="509517"/>
            <a:ext cx="8579005" cy="41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39236" y="2306632"/>
            <a:ext cx="3512700" cy="283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bg1"/>
                </a:solidFill>
              </a:rPr>
              <a:t>OOPS provides a structured way to design and organize code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It promotes reusability, modularity, and code organization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627859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Object-Oriented Programming (OOPS)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999785"/>
            <a:ext cx="4100400" cy="12214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Abstraction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10130" y="2893722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An object is a self-contained unit that contains both data and behavior.</a:t>
            </a:r>
          </a:p>
          <a:p>
            <a:pPr marL="285750" indent="-285750" algn="l"/>
            <a:r>
              <a:rPr lang="en-US" dirty="0"/>
              <a:t>A class is a blueprint for creating objects of a particular type.</a:t>
            </a:r>
          </a:p>
          <a:p>
            <a:pPr marL="285750" indent="-285750" algn="l"/>
            <a:r>
              <a:rPr lang="en-US" dirty="0"/>
              <a:t>Objects are instances of a class.</a:t>
            </a:r>
          </a:p>
          <a:p>
            <a:pPr marL="285750" indent="-285750" algn="l"/>
            <a:r>
              <a:rPr lang="en-US" dirty="0"/>
              <a:t>What is a constructor and default constructor?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Objects and Classes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84472" y="23838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Encapsulation refers to bundling data (attributes) and methods (functions) that operate on that data into a single unit (object).</a:t>
            </a:r>
          </a:p>
          <a:p>
            <a:pPr marL="285750" indent="-285750" algn="l"/>
            <a:r>
              <a:rPr lang="en-US" dirty="0"/>
              <a:t>Access to the data is controlled through methods.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Encapsulation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56A10-1D0E-02BB-8612-AFF09A55CBB7}"/>
              </a:ext>
            </a:extLst>
          </p:cNvPr>
          <p:cNvSpPr txBox="1"/>
          <p:nvPr/>
        </p:nvSpPr>
        <p:spPr>
          <a:xfrm>
            <a:off x="371706" y="537780"/>
            <a:ext cx="35832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Benefits: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/>
              <a:sym typeface="Anaheim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Data hiding and protection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Modularity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Improved 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2400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F5819-D86E-E0A2-27B5-0976DDB3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7" y="141249"/>
            <a:ext cx="4455723" cy="263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050E0-5487-C7BB-241B-C791EBC4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062" y="1978766"/>
            <a:ext cx="4033915" cy="291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684472" y="23838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Abstraction involves focusing on the essential properties and behaviors of an object, while ignoring the unnecessary details.</a:t>
            </a:r>
          </a:p>
          <a:p>
            <a:pPr marL="285750" indent="-285750" algn="l"/>
            <a:r>
              <a:rPr lang="en-US" dirty="0"/>
              <a:t>It simplifies complex reality by modeling classes based on their most relevant characteristics.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352799" y="1714800"/>
            <a:ext cx="51900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Abstraction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56A10-1D0E-02BB-8612-AFF09A55CBB7}"/>
              </a:ext>
            </a:extLst>
          </p:cNvPr>
          <p:cNvSpPr txBox="1"/>
          <p:nvPr/>
        </p:nvSpPr>
        <p:spPr>
          <a:xfrm>
            <a:off x="371706" y="537780"/>
            <a:ext cx="35832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Benefits: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aheim"/>
              <a:sym typeface="Anaheim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Hides complexity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aheim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sym typeface="Anaheim"/>
              </a:rPr>
              <a:t>Enhances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395133893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265</Words>
  <Application>Microsoft Office PowerPoint</Application>
  <PresentationFormat>On-screen Show (16:9)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Nunito Light</vt:lpstr>
      <vt:lpstr>Raleway SemiBold</vt:lpstr>
      <vt:lpstr>Arial</vt:lpstr>
      <vt:lpstr>Overpass Mono</vt:lpstr>
      <vt:lpstr>Roboto</vt:lpstr>
      <vt:lpstr>Anaheim</vt:lpstr>
      <vt:lpstr>Roboto Condensed Light</vt:lpstr>
      <vt:lpstr>Programming Lesson by Slidesgo</vt:lpstr>
      <vt:lpstr>OOPS Concepts &amp; Coding Practice </vt:lpstr>
      <vt:lpstr>Agenda</vt:lpstr>
      <vt:lpstr>PowerPoint Presentation</vt:lpstr>
      <vt:lpstr>Object-Oriented Programming (OOPS)</vt:lpstr>
      <vt:lpstr>PowerPoint Presentation</vt:lpstr>
      <vt:lpstr>Objects and Classes</vt:lpstr>
      <vt:lpstr>Encapsulation</vt:lpstr>
      <vt:lpstr>PowerPoint Presentation</vt:lpstr>
      <vt:lpstr>Abstraction</vt:lpstr>
      <vt:lpstr>PowerPoint Presentation</vt:lpstr>
      <vt:lpstr>Inheritance</vt:lpstr>
      <vt:lpstr>PowerPoint Presentation</vt:lpstr>
      <vt:lpstr>Polymorphism</vt:lpstr>
      <vt:lpstr>PowerPoint Presentation</vt:lpstr>
      <vt:lpstr>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Krunal Kshirsagar</dc:creator>
  <cp:lastModifiedBy>Krunal Kshirsagar</cp:lastModifiedBy>
  <cp:revision>78</cp:revision>
  <dcterms:modified xsi:type="dcterms:W3CDTF">2023-08-28T17:38:55Z</dcterms:modified>
</cp:coreProperties>
</file>